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Ex1.xml" ContentType="application/vnd.ms-office.chartex+xml"/>
  <Override PartName="/ppt/charts/chartEx2.xml" ContentType="application/vnd.ms-office.chartex+xml"/>
  <Override PartName="/ppt/charts/chartEx3.xml" ContentType="application/vnd.ms-office.chartex+xml"/>
  <Override PartName="/ppt/charts/chartEx4.xml" ContentType="application/vnd.ms-office.chartex+xml"/>
  <Override PartName="/ppt/revisionInfo.xml" ContentType="application/vnd.ms-powerpoint.revisioninfo+xml"/>
  <Override PartName="/ppt/charts/style2.xml" ContentType="application/vnd.ms-office.chartstyle+xml"/>
  <Override PartName="/ppt/charts/colors2.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xml" ContentType="application/vnd.ms-office.chartstyle+xml"/>
  <Override PartName="/ppt/charts/colors1.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3" r:id="rId2"/>
    <p:sldId id="270" r:id="rId3"/>
    <p:sldId id="271" r:id="rId4"/>
    <p:sldId id="272" r:id="rId5"/>
    <p:sldId id="275" r:id="rId6"/>
    <p:sldId id="276" r:id="rId7"/>
    <p:sldId id="302" r:id="rId8"/>
    <p:sldId id="299" r:id="rId9"/>
    <p:sldId id="281" r:id="rId10"/>
    <p:sldId id="277" r:id="rId11"/>
    <p:sldId id="295" r:id="rId12"/>
    <p:sldId id="296" r:id="rId13"/>
    <p:sldId id="297" r:id="rId14"/>
    <p:sldId id="278" r:id="rId15"/>
    <p:sldId id="280" r:id="rId16"/>
    <p:sldId id="286" r:id="rId17"/>
    <p:sldId id="287" r:id="rId18"/>
    <p:sldId id="279" r:id="rId19"/>
    <p:sldId id="284" r:id="rId20"/>
    <p:sldId id="285" r:id="rId21"/>
    <p:sldId id="301" r:id="rId22"/>
    <p:sldId id="289" r:id="rId23"/>
    <p:sldId id="291" r:id="rId24"/>
    <p:sldId id="294" r:id="rId25"/>
    <p:sldId id="290" r:id="rId26"/>
    <p:sldId id="274" r:id="rId27"/>
    <p:sldId id="293" r:id="rId28"/>
    <p:sldId id="30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254"/>
    <a:srgbClr val="F2682B"/>
    <a:srgbClr val="FBBE9A"/>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8ECE28-FABC-49F2-BF55-81C1AE003BE7}" v="956" dt="2021-10-18T16:45:52.632"/>
    <p1510:client id="{B110B5FC-8CC4-3674-DBBB-BE714ACEEC64}" v="65" dt="2021-10-18T18:08:20.206"/>
    <p1510:client id="{E1446204-C8BB-4ECB-AF3E-7300025AEAA3}" v="235" dt="2021-10-18T14:00:06.478"/>
    <p1510:client id="{E9EB28A4-D633-28D8-7A6B-DBB2D7BA3CE7}" v="184" dt="2021-10-18T17:50:49.0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1384"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36"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 Id="rId2" Type="http://schemas.microsoft.com/office/2011/relationships/chartStyle" Target="style2.xml"/><Relationship Id="rId3" Type="http://schemas.microsoft.com/office/2011/relationships/chartColorStyle" Target="colors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6.xml"/><Relationship Id="rId3" Type="http://schemas.microsoft.com/office/2011/relationships/chartColorStyle" Target="colors6.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7.xml"/><Relationship Id="rId3" Type="http://schemas.microsoft.com/office/2011/relationships/chartColorStyle" Target="colors7.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8.xml"/><Relationship Id="rId3" Type="http://schemas.microsoft.com/office/2011/relationships/chartColorStyle" Target="colors8.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microsoft.com/office/2011/relationships/chartStyle" Target="style9.xml"/><Relationship Id="rId3" Type="http://schemas.microsoft.com/office/2011/relationships/chartColorStyle" Target="colors9.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5.xlsx"/><Relationship Id="rId2" Type="http://schemas.microsoft.com/office/2011/relationships/chartStyle" Target="style10.xml"/><Relationship Id="rId3" Type="http://schemas.microsoft.com/office/2011/relationships/chartColorStyle" Target="colors10.xml"/></Relationships>
</file>

<file path=ppt/charts/_rels/chartEx1.xml.rels><?xml version="1.0" encoding="UTF-8" standalone="yes"?>
<Relationships xmlns="http://schemas.openxmlformats.org/package/2006/relationships"><Relationship Id="rId1" Type="http://schemas.openxmlformats.org/officeDocument/2006/relationships/oleObject" Target="NULL" TargetMode="External"/><Relationship Id="rId2" Type="http://schemas.microsoft.com/office/2011/relationships/chartStyle" Target="style1.xml"/><Relationship Id="rId3" Type="http://schemas.microsoft.com/office/2011/relationships/chartColorStyle" Target="colors1.xml"/></Relationships>
</file>

<file path=ppt/charts/_rels/chartEx2.xml.rels><?xml version="1.0" encoding="UTF-8" standalone="yes"?>
<Relationships xmlns="http://schemas.openxmlformats.org/package/2006/relationships"><Relationship Id="rId1" Type="http://schemas.openxmlformats.org/officeDocument/2006/relationships/oleObject" Target="NULL" TargetMode="External"/><Relationship Id="rId2" Type="http://schemas.microsoft.com/office/2011/relationships/chartStyle" Target="style3.xml"/><Relationship Id="rId3" Type="http://schemas.microsoft.com/office/2011/relationships/chartColorStyle" Target="colors3.xml"/></Relationships>
</file>

<file path=ppt/charts/_rels/chartEx3.xml.rels><?xml version="1.0" encoding="UTF-8" standalone="yes"?>
<Relationships xmlns="http://schemas.openxmlformats.org/package/2006/relationships"><Relationship Id="rId1" Type="http://schemas.openxmlformats.org/officeDocument/2006/relationships/oleObject" Target="NULL" TargetMode="External"/><Relationship Id="rId2" Type="http://schemas.microsoft.com/office/2011/relationships/chartStyle" Target="style4.xml"/><Relationship Id="rId3" Type="http://schemas.microsoft.com/office/2011/relationships/chartColorStyle" Target="colors4.xml"/></Relationships>
</file>

<file path=ppt/charts/_rels/chartEx4.xml.rels><?xml version="1.0" encoding="UTF-8" standalone="yes"?>
<Relationships xmlns="http://schemas.openxmlformats.org/package/2006/relationships"><Relationship Id="rId1" Type="http://schemas.openxmlformats.org/officeDocument/2006/relationships/oleObject" Target="NULL" TargetMode="External"/><Relationship Id="rId2" Type="http://schemas.microsoft.com/office/2011/relationships/chartStyle" Target="style5.xml"/><Relationship Id="rId3" Type="http://schemas.microsoft.com/office/2011/relationships/chartColorStyle" Target="colors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aseline="0"/>
              <a:t>Pre-Purification Trapped (%) by Digestion Time (min)</a:t>
            </a:r>
            <a:endParaRPr lang="en-US" sz="1100"/>
          </a:p>
        </c:rich>
      </c:tx>
      <c:layout/>
      <c:overlay val="0"/>
      <c:spPr>
        <a:noFill/>
        <a:ln>
          <a:noFill/>
        </a:ln>
        <a:effectLst/>
      </c:spPr>
    </c:title>
    <c:autoTitleDeleted val="0"/>
    <c:plotArea>
      <c:layout/>
      <c:scatterChart>
        <c:scatterStyle val="lineMarker"/>
        <c:varyColors val="0"/>
        <c:ser>
          <c:idx val="0"/>
          <c:order val="0"/>
          <c:spPr>
            <a:ln w="19050" cap="rnd">
              <a:noFill/>
              <a:round/>
            </a:ln>
            <a:effectLst/>
          </c:spPr>
          <c:marker>
            <c:symbol val="circle"/>
            <c:size val="5"/>
            <c:spPr>
              <a:solidFill>
                <a:srgbClr val="F2682B"/>
              </a:solidFill>
              <a:ln w="9525">
                <a:solidFill>
                  <a:schemeClr val="accent1"/>
                </a:solidFill>
              </a:ln>
              <a:effectLst/>
            </c:spPr>
          </c:marker>
          <c:trendline>
            <c:spPr>
              <a:ln w="12700" cap="rnd">
                <a:solidFill>
                  <a:schemeClr val="accent1"/>
                </a:solidFill>
                <a:prstDash val="solid"/>
              </a:ln>
              <a:effectLst/>
            </c:spPr>
            <c:trendlineType val="linear"/>
            <c:dispRSqr val="0"/>
            <c:dispEq val="0"/>
          </c:trendline>
          <c:xVal>
            <c:numLit>
              <c:formatCode>0.00</c:formatCode>
              <c:ptCount val="221"/>
              <c:pt idx="0">
                <c:v>15.0</c:v>
              </c:pt>
              <c:pt idx="1">
                <c:v>13.0</c:v>
              </c:pt>
              <c:pt idx="2">
                <c:v>21.0</c:v>
              </c:pt>
              <c:pt idx="3">
                <c:v>16.0</c:v>
              </c:pt>
              <c:pt idx="4">
                <c:v>19.0</c:v>
              </c:pt>
              <c:pt idx="5">
                <c:v>17.0</c:v>
              </c:pt>
              <c:pt idx="6">
                <c:v>12.0</c:v>
              </c:pt>
              <c:pt idx="7">
                <c:v>15.0</c:v>
              </c:pt>
              <c:pt idx="8">
                <c:v>24.0</c:v>
              </c:pt>
              <c:pt idx="9">
                <c:v>18.0</c:v>
              </c:pt>
              <c:pt idx="10">
                <c:v>11.0</c:v>
              </c:pt>
              <c:pt idx="11">
                <c:v>8.0</c:v>
              </c:pt>
              <c:pt idx="12">
                <c:v>5.5</c:v>
              </c:pt>
              <c:pt idx="13">
                <c:v>28.0</c:v>
              </c:pt>
              <c:pt idx="14">
                <c:v>12.0</c:v>
              </c:pt>
              <c:pt idx="15">
                <c:v>12.0</c:v>
              </c:pt>
              <c:pt idx="16">
                <c:v>20.0</c:v>
              </c:pt>
              <c:pt idx="17">
                <c:v>14.0</c:v>
              </c:pt>
              <c:pt idx="18">
                <c:v>15.0</c:v>
              </c:pt>
              <c:pt idx="19">
                <c:v>11.0</c:v>
              </c:pt>
              <c:pt idx="20">
                <c:v>29.0</c:v>
              </c:pt>
              <c:pt idx="21">
                <c:v>14.0</c:v>
              </c:pt>
              <c:pt idx="22">
                <c:v>19.0</c:v>
              </c:pt>
              <c:pt idx="23">
                <c:v>16.0</c:v>
              </c:pt>
              <c:pt idx="24">
                <c:v>17.0</c:v>
              </c:pt>
              <c:pt idx="25">
                <c:v>19.0</c:v>
              </c:pt>
              <c:pt idx="26">
                <c:v>15.0</c:v>
              </c:pt>
              <c:pt idx="27">
                <c:v>21.5</c:v>
              </c:pt>
              <c:pt idx="28">
                <c:v>16.0</c:v>
              </c:pt>
              <c:pt idx="29">
                <c:v>21.0</c:v>
              </c:pt>
              <c:pt idx="30">
                <c:v>13.0</c:v>
              </c:pt>
              <c:pt idx="31">
                <c:v>19.0</c:v>
              </c:pt>
              <c:pt idx="32">
                <c:v>14.0</c:v>
              </c:pt>
              <c:pt idx="33">
                <c:v>15.0</c:v>
              </c:pt>
              <c:pt idx="34">
                <c:v>12.0</c:v>
              </c:pt>
              <c:pt idx="35">
                <c:v>19.0</c:v>
              </c:pt>
              <c:pt idx="36">
                <c:v>12.0</c:v>
              </c:pt>
              <c:pt idx="37">
                <c:v>13.5</c:v>
              </c:pt>
              <c:pt idx="38">
                <c:v>11.5</c:v>
              </c:pt>
              <c:pt idx="39">
                <c:v>16.0</c:v>
              </c:pt>
              <c:pt idx="40">
                <c:v>10.0</c:v>
              </c:pt>
              <c:pt idx="41">
                <c:v>20.0</c:v>
              </c:pt>
              <c:pt idx="42">
                <c:v>14.0</c:v>
              </c:pt>
              <c:pt idx="43">
                <c:v>14.5</c:v>
              </c:pt>
              <c:pt idx="44">
                <c:v>16.0</c:v>
              </c:pt>
              <c:pt idx="45">
                <c:v>19.0</c:v>
              </c:pt>
              <c:pt idx="46">
                <c:v>19.0</c:v>
              </c:pt>
              <c:pt idx="47">
                <c:v>22.0</c:v>
              </c:pt>
              <c:pt idx="48">
                <c:v>15.0</c:v>
              </c:pt>
              <c:pt idx="49">
                <c:v>16.0</c:v>
              </c:pt>
              <c:pt idx="50">
                <c:v>11.0</c:v>
              </c:pt>
              <c:pt idx="51">
                <c:v>19.5</c:v>
              </c:pt>
              <c:pt idx="52">
                <c:v>19.0</c:v>
              </c:pt>
              <c:pt idx="53">
                <c:v>13.0</c:v>
              </c:pt>
              <c:pt idx="54">
                <c:v>13.0</c:v>
              </c:pt>
              <c:pt idx="55">
                <c:v>12.5</c:v>
              </c:pt>
              <c:pt idx="56">
                <c:v>19.0</c:v>
              </c:pt>
              <c:pt idx="57">
                <c:v>11.0</c:v>
              </c:pt>
              <c:pt idx="58">
                <c:v>16.0</c:v>
              </c:pt>
              <c:pt idx="59">
                <c:v>15.0</c:v>
              </c:pt>
              <c:pt idx="60">
                <c:v>12.0</c:v>
              </c:pt>
              <c:pt idx="61">
                <c:v>18.5</c:v>
              </c:pt>
              <c:pt idx="62">
                <c:v>15.0</c:v>
              </c:pt>
              <c:pt idx="63">
                <c:v>26.0</c:v>
              </c:pt>
              <c:pt idx="64">
                <c:v>16.0</c:v>
              </c:pt>
              <c:pt idx="65">
                <c:v>15.0</c:v>
              </c:pt>
              <c:pt idx="66">
                <c:v>15.0</c:v>
              </c:pt>
              <c:pt idx="67">
                <c:v>12.5</c:v>
              </c:pt>
              <c:pt idx="68">
                <c:v>16.0</c:v>
              </c:pt>
              <c:pt idx="69">
                <c:v>17.0</c:v>
              </c:pt>
              <c:pt idx="70">
                <c:v>12.0</c:v>
              </c:pt>
              <c:pt idx="71">
                <c:v>14.0</c:v>
              </c:pt>
              <c:pt idx="72">
                <c:v>14.0</c:v>
              </c:pt>
              <c:pt idx="73">
                <c:v>6.0</c:v>
              </c:pt>
              <c:pt idx="74">
                <c:v>17.0</c:v>
              </c:pt>
              <c:pt idx="75">
                <c:v>15.0</c:v>
              </c:pt>
              <c:pt idx="76">
                <c:v>20.0</c:v>
              </c:pt>
              <c:pt idx="77">
                <c:v>20.0</c:v>
              </c:pt>
              <c:pt idx="78">
                <c:v>24.0</c:v>
              </c:pt>
              <c:pt idx="79">
                <c:v>16.0</c:v>
              </c:pt>
              <c:pt idx="80">
                <c:v>17.0</c:v>
              </c:pt>
              <c:pt idx="81">
                <c:v>13.5</c:v>
              </c:pt>
              <c:pt idx="82">
                <c:v>15.0</c:v>
              </c:pt>
              <c:pt idx="83">
                <c:v>19.0</c:v>
              </c:pt>
              <c:pt idx="84">
                <c:v>18.0</c:v>
              </c:pt>
              <c:pt idx="85">
                <c:v>13.0</c:v>
              </c:pt>
              <c:pt idx="86">
                <c:v>10.0</c:v>
              </c:pt>
              <c:pt idx="87">
                <c:v>15.0</c:v>
              </c:pt>
              <c:pt idx="88">
                <c:v>14.0</c:v>
              </c:pt>
              <c:pt idx="89">
                <c:v>17.5</c:v>
              </c:pt>
              <c:pt idx="90">
                <c:v>15.5</c:v>
              </c:pt>
              <c:pt idx="91">
                <c:v>15.5</c:v>
              </c:pt>
              <c:pt idx="92">
                <c:v>14.0</c:v>
              </c:pt>
              <c:pt idx="93">
                <c:v>6.0</c:v>
              </c:pt>
              <c:pt idx="94">
                <c:v>15.0</c:v>
              </c:pt>
              <c:pt idx="95">
                <c:v>14.0</c:v>
              </c:pt>
              <c:pt idx="96">
                <c:v>13.0</c:v>
              </c:pt>
              <c:pt idx="97">
                <c:v>14.0</c:v>
              </c:pt>
              <c:pt idx="98">
                <c:v>13.0</c:v>
              </c:pt>
              <c:pt idx="99">
                <c:v>15.5</c:v>
              </c:pt>
              <c:pt idx="100">
                <c:v>22.0</c:v>
              </c:pt>
              <c:pt idx="101">
                <c:v>17.0</c:v>
              </c:pt>
              <c:pt idx="102">
                <c:v>16.0</c:v>
              </c:pt>
              <c:pt idx="103">
                <c:v>18.5</c:v>
              </c:pt>
              <c:pt idx="104">
                <c:v>15.0</c:v>
              </c:pt>
              <c:pt idx="105">
                <c:v>14.0</c:v>
              </c:pt>
              <c:pt idx="106">
                <c:v>14.0</c:v>
              </c:pt>
              <c:pt idx="107">
                <c:v>9.5</c:v>
              </c:pt>
              <c:pt idx="108">
                <c:v>20.0</c:v>
              </c:pt>
              <c:pt idx="109">
                <c:v>17.0</c:v>
              </c:pt>
              <c:pt idx="110">
                <c:v>24.0</c:v>
              </c:pt>
              <c:pt idx="111">
                <c:v>21.0</c:v>
              </c:pt>
              <c:pt idx="112">
                <c:v>19.0</c:v>
              </c:pt>
              <c:pt idx="113">
                <c:v>30.0</c:v>
              </c:pt>
              <c:pt idx="114">
                <c:v>13.5</c:v>
              </c:pt>
              <c:pt idx="115">
                <c:v>12.0</c:v>
              </c:pt>
              <c:pt idx="116">
                <c:v>11.0</c:v>
              </c:pt>
              <c:pt idx="117">
                <c:v>15.5</c:v>
              </c:pt>
              <c:pt idx="118">
                <c:v>9.5</c:v>
              </c:pt>
              <c:pt idx="119">
                <c:v>20.0</c:v>
              </c:pt>
              <c:pt idx="120">
                <c:v>11.5</c:v>
              </c:pt>
              <c:pt idx="121">
                <c:v>20.0</c:v>
              </c:pt>
              <c:pt idx="122">
                <c:v>19.5</c:v>
              </c:pt>
              <c:pt idx="123">
                <c:v>13.5</c:v>
              </c:pt>
              <c:pt idx="124">
                <c:v>15.5</c:v>
              </c:pt>
              <c:pt idx="125">
                <c:v>18.0</c:v>
              </c:pt>
              <c:pt idx="126">
                <c:v>20.0</c:v>
              </c:pt>
              <c:pt idx="127">
                <c:v>16.0</c:v>
              </c:pt>
              <c:pt idx="128">
                <c:v>14.0</c:v>
              </c:pt>
              <c:pt idx="129">
                <c:v>17.0</c:v>
              </c:pt>
              <c:pt idx="130">
                <c:v>22.0</c:v>
              </c:pt>
              <c:pt idx="131">
                <c:v>12.0</c:v>
              </c:pt>
              <c:pt idx="132">
                <c:v>11.0</c:v>
              </c:pt>
              <c:pt idx="133">
                <c:v>23.0</c:v>
              </c:pt>
              <c:pt idx="134">
                <c:v>12.0</c:v>
              </c:pt>
              <c:pt idx="135">
                <c:v>18.0</c:v>
              </c:pt>
              <c:pt idx="136">
                <c:v>14.0</c:v>
              </c:pt>
              <c:pt idx="137">
                <c:v>16.5</c:v>
              </c:pt>
              <c:pt idx="138">
                <c:v>21.0</c:v>
              </c:pt>
              <c:pt idx="139">
                <c:v>14.0</c:v>
              </c:pt>
              <c:pt idx="140">
                <c:v>25.0</c:v>
              </c:pt>
              <c:pt idx="141">
                <c:v>16.0</c:v>
              </c:pt>
              <c:pt idx="142">
                <c:v>13.0</c:v>
              </c:pt>
              <c:pt idx="143">
                <c:v>13.0</c:v>
              </c:pt>
              <c:pt idx="144">
                <c:v>14.0</c:v>
              </c:pt>
              <c:pt idx="145">
                <c:v>21.0</c:v>
              </c:pt>
              <c:pt idx="146">
                <c:v>15.0</c:v>
              </c:pt>
              <c:pt idx="147">
                <c:v>15.5</c:v>
              </c:pt>
              <c:pt idx="148">
                <c:v>16.5</c:v>
              </c:pt>
              <c:pt idx="149">
                <c:v>11.0</c:v>
              </c:pt>
              <c:pt idx="150">
                <c:v>26.0</c:v>
              </c:pt>
              <c:pt idx="151">
                <c:v>29.0</c:v>
              </c:pt>
              <c:pt idx="152">
                <c:v>9.0</c:v>
              </c:pt>
              <c:pt idx="153">
                <c:v>16.0</c:v>
              </c:pt>
              <c:pt idx="154">
                <c:v>16.0</c:v>
              </c:pt>
              <c:pt idx="155">
                <c:v>17.0</c:v>
              </c:pt>
              <c:pt idx="156">
                <c:v>18.0</c:v>
              </c:pt>
              <c:pt idx="157">
                <c:v>14.0</c:v>
              </c:pt>
              <c:pt idx="158">
                <c:v>18.0</c:v>
              </c:pt>
              <c:pt idx="159">
                <c:v>23.0</c:v>
              </c:pt>
              <c:pt idx="160">
                <c:v>21.0</c:v>
              </c:pt>
              <c:pt idx="161">
                <c:v>12.0</c:v>
              </c:pt>
              <c:pt idx="162">
                <c:v>15.0</c:v>
              </c:pt>
              <c:pt idx="163">
                <c:v>15.0</c:v>
              </c:pt>
              <c:pt idx="164">
                <c:v>19.0</c:v>
              </c:pt>
              <c:pt idx="165">
                <c:v>12.0</c:v>
              </c:pt>
              <c:pt idx="166">
                <c:v>19.0</c:v>
              </c:pt>
              <c:pt idx="167">
                <c:v>9.5</c:v>
              </c:pt>
              <c:pt idx="168">
                <c:v>16.5</c:v>
              </c:pt>
              <c:pt idx="169">
                <c:v>12.0</c:v>
              </c:pt>
              <c:pt idx="170">
                <c:v>15.5</c:v>
              </c:pt>
              <c:pt idx="171">
                <c:v>18.5</c:v>
              </c:pt>
              <c:pt idx="172">
                <c:v>15.5</c:v>
              </c:pt>
              <c:pt idx="173">
                <c:v>16.5</c:v>
              </c:pt>
              <c:pt idx="174">
                <c:v>21.0</c:v>
              </c:pt>
              <c:pt idx="175">
                <c:v>22.0</c:v>
              </c:pt>
              <c:pt idx="176">
                <c:v>13.0</c:v>
              </c:pt>
              <c:pt idx="177">
                <c:v>18.0</c:v>
              </c:pt>
              <c:pt idx="178">
                <c:v>9.5</c:v>
              </c:pt>
              <c:pt idx="179">
                <c:v>20.0</c:v>
              </c:pt>
              <c:pt idx="180">
                <c:v>17.0</c:v>
              </c:pt>
              <c:pt idx="181">
                <c:v>15.0</c:v>
              </c:pt>
              <c:pt idx="182">
                <c:v>14.0</c:v>
              </c:pt>
              <c:pt idx="183">
                <c:v>14.5</c:v>
              </c:pt>
              <c:pt idx="184">
                <c:v>19.0</c:v>
              </c:pt>
              <c:pt idx="185">
                <c:v>19.0</c:v>
              </c:pt>
              <c:pt idx="186">
                <c:v>15.0</c:v>
              </c:pt>
              <c:pt idx="187">
                <c:v>18.0</c:v>
              </c:pt>
              <c:pt idx="188">
                <c:v>12.0</c:v>
              </c:pt>
              <c:pt idx="189">
                <c:v>18.5</c:v>
              </c:pt>
              <c:pt idx="190">
                <c:v>19.5</c:v>
              </c:pt>
              <c:pt idx="191">
                <c:v>18.0</c:v>
              </c:pt>
              <c:pt idx="192">
                <c:v>19.0</c:v>
              </c:pt>
              <c:pt idx="193">
                <c:v>15.0</c:v>
              </c:pt>
              <c:pt idx="194">
                <c:v>18.0</c:v>
              </c:pt>
              <c:pt idx="195">
                <c:v>15.0</c:v>
              </c:pt>
              <c:pt idx="196">
                <c:v>24.0</c:v>
              </c:pt>
              <c:pt idx="197">
                <c:v>15.5</c:v>
              </c:pt>
              <c:pt idx="198">
                <c:v>13.5</c:v>
              </c:pt>
              <c:pt idx="199">
                <c:v>15.5</c:v>
              </c:pt>
              <c:pt idx="200">
                <c:v>14.0</c:v>
              </c:pt>
              <c:pt idx="201">
                <c:v>22.5</c:v>
              </c:pt>
              <c:pt idx="202">
                <c:v>20.0</c:v>
              </c:pt>
              <c:pt idx="203">
                <c:v>12.5</c:v>
              </c:pt>
              <c:pt idx="204">
                <c:v>18.0</c:v>
              </c:pt>
              <c:pt idx="205">
                <c:v>19.5</c:v>
              </c:pt>
              <c:pt idx="206">
                <c:v>16.0</c:v>
              </c:pt>
              <c:pt idx="207">
                <c:v>10.5</c:v>
              </c:pt>
              <c:pt idx="208">
                <c:v>17.0</c:v>
              </c:pt>
              <c:pt idx="209">
                <c:v>21.5</c:v>
              </c:pt>
              <c:pt idx="210">
                <c:v>17.0</c:v>
              </c:pt>
              <c:pt idx="211">
                <c:v>15.5</c:v>
              </c:pt>
              <c:pt idx="212">
                <c:v>13.5</c:v>
              </c:pt>
              <c:pt idx="213">
                <c:v>16.0</c:v>
              </c:pt>
              <c:pt idx="214">
                <c:v>14.5</c:v>
              </c:pt>
              <c:pt idx="215">
                <c:v>14.0</c:v>
              </c:pt>
              <c:pt idx="216">
                <c:v>16.0</c:v>
              </c:pt>
              <c:pt idx="217">
                <c:v>20.0</c:v>
              </c:pt>
              <c:pt idx="218">
                <c:v>15.0</c:v>
              </c:pt>
              <c:pt idx="219">
                <c:v>28.0</c:v>
              </c:pt>
              <c:pt idx="220">
                <c:v>12.0</c:v>
              </c:pt>
            </c:numLit>
          </c:xVal>
          <c:yVal>
            <c:numLit>
              <c:formatCode>0.0</c:formatCode>
              <c:ptCount val="221"/>
              <c:pt idx="0">
                <c:v>40.0</c:v>
              </c:pt>
              <c:pt idx="1">
                <c:v>33.7</c:v>
              </c:pt>
              <c:pt idx="2">
                <c:v>48.9</c:v>
              </c:pt>
              <c:pt idx="3">
                <c:v>12.7</c:v>
              </c:pt>
              <c:pt idx="4">
                <c:v>65.7</c:v>
              </c:pt>
              <c:pt idx="5">
                <c:v>29.3</c:v>
              </c:pt>
              <c:pt idx="6">
                <c:v>46.8</c:v>
              </c:pt>
              <c:pt idx="7">
                <c:v>62.2</c:v>
              </c:pt>
              <c:pt idx="8">
                <c:v>68.4</c:v>
              </c:pt>
              <c:pt idx="9">
                <c:v>35.5</c:v>
              </c:pt>
              <c:pt idx="10">
                <c:v>23.1</c:v>
              </c:pt>
              <c:pt idx="11">
                <c:v>43.5</c:v>
              </c:pt>
              <c:pt idx="12">
                <c:v>18.8</c:v>
              </c:pt>
              <c:pt idx="13">
                <c:v>37.2</c:v>
              </c:pt>
              <c:pt idx="14">
                <c:v>20.0</c:v>
              </c:pt>
              <c:pt idx="15">
                <c:v>34.0</c:v>
              </c:pt>
              <c:pt idx="16">
                <c:v>24.2</c:v>
              </c:pt>
              <c:pt idx="17">
                <c:v>44.9</c:v>
              </c:pt>
              <c:pt idx="18">
                <c:v>32.0</c:v>
              </c:pt>
              <c:pt idx="19">
                <c:v>39.1</c:v>
              </c:pt>
              <c:pt idx="20">
                <c:v>23.1</c:v>
              </c:pt>
              <c:pt idx="21">
                <c:v>76.5</c:v>
              </c:pt>
              <c:pt idx="22">
                <c:v>51.5</c:v>
              </c:pt>
              <c:pt idx="23">
                <c:v>56.9</c:v>
              </c:pt>
              <c:pt idx="24">
                <c:v>25.9</c:v>
              </c:pt>
              <c:pt idx="25">
                <c:v>25.1</c:v>
              </c:pt>
              <c:pt idx="26">
                <c:v>30.1</c:v>
              </c:pt>
              <c:pt idx="27">
                <c:v>12.0</c:v>
              </c:pt>
              <c:pt idx="28">
                <c:v>58.5</c:v>
              </c:pt>
              <c:pt idx="29">
                <c:v>41.1</c:v>
              </c:pt>
              <c:pt idx="30">
                <c:v>46.1</c:v>
              </c:pt>
              <c:pt idx="31">
                <c:v>52.0</c:v>
              </c:pt>
              <c:pt idx="32">
                <c:v>34.0</c:v>
              </c:pt>
              <c:pt idx="33">
                <c:v>11.4</c:v>
              </c:pt>
              <c:pt idx="34">
                <c:v>43.0</c:v>
              </c:pt>
              <c:pt idx="35">
                <c:v>72.3</c:v>
              </c:pt>
              <c:pt idx="36">
                <c:v>26.4</c:v>
              </c:pt>
              <c:pt idx="37">
                <c:v>28.9</c:v>
              </c:pt>
              <c:pt idx="38">
                <c:v>24.8</c:v>
              </c:pt>
              <c:pt idx="39">
                <c:v>18.9</c:v>
              </c:pt>
              <c:pt idx="40">
                <c:v>47.5</c:v>
              </c:pt>
              <c:pt idx="41">
                <c:v>32.30000000000001</c:v>
              </c:pt>
              <c:pt idx="42">
                <c:v>37.30000000000001</c:v>
              </c:pt>
              <c:pt idx="43">
                <c:v>41.6</c:v>
              </c:pt>
              <c:pt idx="44">
                <c:v>17.3</c:v>
              </c:pt>
              <c:pt idx="45">
                <c:v>27.9</c:v>
              </c:pt>
              <c:pt idx="46">
                <c:v>57.9</c:v>
              </c:pt>
              <c:pt idx="47">
                <c:v>47.7</c:v>
              </c:pt>
              <c:pt idx="48">
                <c:v>25.5</c:v>
              </c:pt>
              <c:pt idx="49">
                <c:v>64.2</c:v>
              </c:pt>
              <c:pt idx="50">
                <c:v>22.9</c:v>
              </c:pt>
              <c:pt idx="51">
                <c:v>14.3</c:v>
              </c:pt>
              <c:pt idx="52">
                <c:v>41.3</c:v>
              </c:pt>
              <c:pt idx="53">
                <c:v>10.8</c:v>
              </c:pt>
              <c:pt idx="54">
                <c:v>38.7</c:v>
              </c:pt>
              <c:pt idx="55">
                <c:v>20.9</c:v>
              </c:pt>
              <c:pt idx="56">
                <c:v>31.6</c:v>
              </c:pt>
              <c:pt idx="57">
                <c:v>22.2</c:v>
              </c:pt>
              <c:pt idx="58">
                <c:v>27.7</c:v>
              </c:pt>
              <c:pt idx="59">
                <c:v>23.4</c:v>
              </c:pt>
              <c:pt idx="60">
                <c:v>72.7</c:v>
              </c:pt>
              <c:pt idx="61">
                <c:v>38.6</c:v>
              </c:pt>
              <c:pt idx="62">
                <c:v>41.1</c:v>
              </c:pt>
              <c:pt idx="63">
                <c:v>33.0</c:v>
              </c:pt>
              <c:pt idx="64">
                <c:v>55.0</c:v>
              </c:pt>
              <c:pt idx="65">
                <c:v>39.7</c:v>
              </c:pt>
              <c:pt idx="66">
                <c:v>14.5</c:v>
              </c:pt>
              <c:pt idx="67">
                <c:v>32.7</c:v>
              </c:pt>
              <c:pt idx="68">
                <c:v>14.8</c:v>
              </c:pt>
              <c:pt idx="69">
                <c:v>15.1</c:v>
              </c:pt>
              <c:pt idx="70">
                <c:v>64.3</c:v>
              </c:pt>
              <c:pt idx="71">
                <c:v>21.7</c:v>
              </c:pt>
              <c:pt idx="72">
                <c:v>56.8</c:v>
              </c:pt>
              <c:pt idx="73">
                <c:v>34.6</c:v>
              </c:pt>
              <c:pt idx="74">
                <c:v>27.9</c:v>
              </c:pt>
              <c:pt idx="75">
                <c:v>62.8</c:v>
              </c:pt>
              <c:pt idx="76">
                <c:v>32.1</c:v>
              </c:pt>
              <c:pt idx="77">
                <c:v>30.4</c:v>
              </c:pt>
              <c:pt idx="78">
                <c:v>90.5</c:v>
              </c:pt>
              <c:pt idx="79">
                <c:v>48.2</c:v>
              </c:pt>
              <c:pt idx="80">
                <c:v>82.4</c:v>
              </c:pt>
              <c:pt idx="81">
                <c:v>47.0</c:v>
              </c:pt>
              <c:pt idx="82">
                <c:v>13.4</c:v>
              </c:pt>
              <c:pt idx="83">
                <c:v>75.8</c:v>
              </c:pt>
              <c:pt idx="84">
                <c:v>25.8</c:v>
              </c:pt>
              <c:pt idx="85">
                <c:v>61.1</c:v>
              </c:pt>
              <c:pt idx="86">
                <c:v>27.7</c:v>
              </c:pt>
              <c:pt idx="87">
                <c:v>53.2</c:v>
              </c:pt>
              <c:pt idx="88">
                <c:v>29.5</c:v>
              </c:pt>
              <c:pt idx="89">
                <c:v>29.4</c:v>
              </c:pt>
              <c:pt idx="90">
                <c:v>70.0</c:v>
              </c:pt>
              <c:pt idx="91">
                <c:v>68.5</c:v>
              </c:pt>
              <c:pt idx="92">
                <c:v>50.6</c:v>
              </c:pt>
              <c:pt idx="93">
                <c:v>24.5</c:v>
              </c:pt>
              <c:pt idx="94">
                <c:v>15.6</c:v>
              </c:pt>
              <c:pt idx="95">
                <c:v>37.0</c:v>
              </c:pt>
              <c:pt idx="96">
                <c:v>58.0</c:v>
              </c:pt>
              <c:pt idx="97">
                <c:v>26.0</c:v>
              </c:pt>
              <c:pt idx="98">
                <c:v>34.30000000000001</c:v>
              </c:pt>
              <c:pt idx="99">
                <c:v>29.3</c:v>
              </c:pt>
              <c:pt idx="100">
                <c:v>23.6</c:v>
              </c:pt>
              <c:pt idx="101">
                <c:v>4.5</c:v>
              </c:pt>
              <c:pt idx="102">
                <c:v>15.9</c:v>
              </c:pt>
              <c:pt idx="103">
                <c:v>49.9</c:v>
              </c:pt>
              <c:pt idx="104">
                <c:v>13.8</c:v>
              </c:pt>
              <c:pt idx="105">
                <c:v>43.0</c:v>
              </c:pt>
              <c:pt idx="106">
                <c:v>37.2</c:v>
              </c:pt>
              <c:pt idx="107">
                <c:v>36.30000000000001</c:v>
              </c:pt>
              <c:pt idx="108">
                <c:v>27.6</c:v>
              </c:pt>
              <c:pt idx="109">
                <c:v>23.9</c:v>
              </c:pt>
              <c:pt idx="110">
                <c:v>70.8</c:v>
              </c:pt>
              <c:pt idx="111">
                <c:v>53.1</c:v>
              </c:pt>
              <c:pt idx="112">
                <c:v>75.3</c:v>
              </c:pt>
              <c:pt idx="113">
                <c:v>30.7</c:v>
              </c:pt>
              <c:pt idx="114">
                <c:v>52.1</c:v>
              </c:pt>
              <c:pt idx="115">
                <c:v>57.0</c:v>
              </c:pt>
              <c:pt idx="116">
                <c:v>37.5</c:v>
              </c:pt>
              <c:pt idx="117">
                <c:v>9.6</c:v>
              </c:pt>
              <c:pt idx="118">
                <c:v>25.1</c:v>
              </c:pt>
              <c:pt idx="119">
                <c:v>54.5</c:v>
              </c:pt>
              <c:pt idx="120">
                <c:v>25.0</c:v>
              </c:pt>
              <c:pt idx="121">
                <c:v>60.1</c:v>
              </c:pt>
              <c:pt idx="122">
                <c:v>38.7</c:v>
              </c:pt>
              <c:pt idx="123">
                <c:v>26.7</c:v>
              </c:pt>
              <c:pt idx="124">
                <c:v>25.1</c:v>
              </c:pt>
              <c:pt idx="125">
                <c:v>28.8</c:v>
              </c:pt>
              <c:pt idx="126">
                <c:v>34.9</c:v>
              </c:pt>
              <c:pt idx="127">
                <c:v>15.7</c:v>
              </c:pt>
              <c:pt idx="128">
                <c:v>10.0</c:v>
              </c:pt>
              <c:pt idx="129">
                <c:v>60.4</c:v>
              </c:pt>
              <c:pt idx="130">
                <c:v>61.7</c:v>
              </c:pt>
              <c:pt idx="131">
                <c:v>29.9</c:v>
              </c:pt>
              <c:pt idx="132">
                <c:v>20.0</c:v>
              </c:pt>
              <c:pt idx="133">
                <c:v>29.1</c:v>
              </c:pt>
              <c:pt idx="134">
                <c:v>64.2</c:v>
              </c:pt>
              <c:pt idx="135">
                <c:v>21.0</c:v>
              </c:pt>
              <c:pt idx="136">
                <c:v>3.1</c:v>
              </c:pt>
              <c:pt idx="137">
                <c:v>12.5</c:v>
              </c:pt>
              <c:pt idx="138">
                <c:v>34.9</c:v>
              </c:pt>
              <c:pt idx="139">
                <c:v>24.6</c:v>
              </c:pt>
              <c:pt idx="140">
                <c:v>83.3</c:v>
              </c:pt>
              <c:pt idx="141">
                <c:v>66.3</c:v>
              </c:pt>
              <c:pt idx="142">
                <c:v>57.7</c:v>
              </c:pt>
              <c:pt idx="143">
                <c:v>44.8</c:v>
              </c:pt>
              <c:pt idx="144">
                <c:v>57.2</c:v>
              </c:pt>
              <c:pt idx="145">
                <c:v>39.6</c:v>
              </c:pt>
              <c:pt idx="146">
                <c:v>2.0</c:v>
              </c:pt>
              <c:pt idx="147">
                <c:v>20.1</c:v>
              </c:pt>
              <c:pt idx="148">
                <c:v>28.2</c:v>
              </c:pt>
              <c:pt idx="149">
                <c:v>37.6</c:v>
              </c:pt>
              <c:pt idx="150">
                <c:v>40.0</c:v>
              </c:pt>
              <c:pt idx="151">
                <c:v>73.3</c:v>
              </c:pt>
              <c:pt idx="152">
                <c:v>16.7</c:v>
              </c:pt>
              <c:pt idx="153">
                <c:v>9.200000000000001</c:v>
              </c:pt>
              <c:pt idx="154">
                <c:v>54.5</c:v>
              </c:pt>
              <c:pt idx="155">
                <c:v>54.5</c:v>
              </c:pt>
              <c:pt idx="156">
                <c:v>50.5</c:v>
              </c:pt>
              <c:pt idx="157">
                <c:v>55.5</c:v>
              </c:pt>
              <c:pt idx="158">
                <c:v>70.3</c:v>
              </c:pt>
              <c:pt idx="159">
                <c:v>23.0</c:v>
              </c:pt>
              <c:pt idx="160">
                <c:v>86.7</c:v>
              </c:pt>
              <c:pt idx="161">
                <c:v>19.9</c:v>
              </c:pt>
              <c:pt idx="162">
                <c:v>57.1</c:v>
              </c:pt>
              <c:pt idx="163">
                <c:v>41.8</c:v>
              </c:pt>
              <c:pt idx="164">
                <c:v>78.0</c:v>
              </c:pt>
              <c:pt idx="165">
                <c:v>51.8</c:v>
              </c:pt>
              <c:pt idx="166">
                <c:v>27.7</c:v>
              </c:pt>
              <c:pt idx="167">
                <c:v>45.8</c:v>
              </c:pt>
              <c:pt idx="168">
                <c:v>53.1</c:v>
              </c:pt>
              <c:pt idx="169">
                <c:v>64.4</c:v>
              </c:pt>
              <c:pt idx="170">
                <c:v>62.4</c:v>
              </c:pt>
              <c:pt idx="171">
                <c:v>81.5</c:v>
              </c:pt>
              <c:pt idx="172">
                <c:v>41.6</c:v>
              </c:pt>
              <c:pt idx="173">
                <c:v>12.6</c:v>
              </c:pt>
              <c:pt idx="174">
                <c:v>36.4</c:v>
              </c:pt>
              <c:pt idx="175">
                <c:v>64.4</c:v>
              </c:pt>
              <c:pt idx="176">
                <c:v>22.2</c:v>
              </c:pt>
              <c:pt idx="177">
                <c:v>24.9</c:v>
              </c:pt>
              <c:pt idx="178">
                <c:v>75.0</c:v>
              </c:pt>
              <c:pt idx="179">
                <c:v>70.8</c:v>
              </c:pt>
              <c:pt idx="180">
                <c:v>34.2</c:v>
              </c:pt>
              <c:pt idx="181">
                <c:v>60.2</c:v>
              </c:pt>
              <c:pt idx="182">
                <c:v>32.30000000000001</c:v>
              </c:pt>
              <c:pt idx="183">
                <c:v>61.0</c:v>
              </c:pt>
              <c:pt idx="184">
                <c:v>24.5</c:v>
              </c:pt>
              <c:pt idx="185">
                <c:v>32.30000000000001</c:v>
              </c:pt>
              <c:pt idx="186">
                <c:v>13.1</c:v>
              </c:pt>
              <c:pt idx="187">
                <c:v>14.1</c:v>
              </c:pt>
              <c:pt idx="188">
                <c:v>28.9</c:v>
              </c:pt>
              <c:pt idx="189">
                <c:v>33.80000000000001</c:v>
              </c:pt>
              <c:pt idx="190">
                <c:v>60.8</c:v>
              </c:pt>
              <c:pt idx="191">
                <c:v>27.6</c:v>
              </c:pt>
              <c:pt idx="192">
                <c:v>72.3</c:v>
              </c:pt>
              <c:pt idx="193">
                <c:v>35.9</c:v>
              </c:pt>
              <c:pt idx="194">
                <c:v>20.8</c:v>
              </c:pt>
              <c:pt idx="195">
                <c:v>24.5</c:v>
              </c:pt>
              <c:pt idx="196">
                <c:v>51.4</c:v>
              </c:pt>
              <c:pt idx="197">
                <c:v>23.2</c:v>
              </c:pt>
              <c:pt idx="198">
                <c:v>44.8</c:v>
              </c:pt>
              <c:pt idx="199">
                <c:v>43.9</c:v>
              </c:pt>
              <c:pt idx="200">
                <c:v>39.4</c:v>
              </c:pt>
              <c:pt idx="201">
                <c:v>75.3</c:v>
              </c:pt>
              <c:pt idx="202">
                <c:v>15.2</c:v>
              </c:pt>
              <c:pt idx="203">
                <c:v>52.2</c:v>
              </c:pt>
              <c:pt idx="204">
                <c:v>50.9</c:v>
              </c:pt>
              <c:pt idx="205">
                <c:v>66.5</c:v>
              </c:pt>
              <c:pt idx="206">
                <c:v>59.0</c:v>
              </c:pt>
              <c:pt idx="207">
                <c:v>37.6</c:v>
              </c:pt>
              <c:pt idx="208">
                <c:v>0.3</c:v>
              </c:pt>
              <c:pt idx="209">
                <c:v>34.2</c:v>
              </c:pt>
              <c:pt idx="210">
                <c:v>43.8</c:v>
              </c:pt>
              <c:pt idx="211">
                <c:v>9.1</c:v>
              </c:pt>
              <c:pt idx="212">
                <c:v>28.4</c:v>
              </c:pt>
              <c:pt idx="213">
                <c:v>13.8</c:v>
              </c:pt>
              <c:pt idx="214">
                <c:v>45.8</c:v>
              </c:pt>
              <c:pt idx="215">
                <c:v>78.1</c:v>
              </c:pt>
              <c:pt idx="216">
                <c:v>40.9</c:v>
              </c:pt>
              <c:pt idx="217">
                <c:v>17.1</c:v>
              </c:pt>
              <c:pt idx="218">
                <c:v>67.0</c:v>
              </c:pt>
              <c:pt idx="219">
                <c:v>56.0</c:v>
              </c:pt>
              <c:pt idx="220">
                <c:v>19.9</c:v>
              </c:pt>
            </c:numLit>
          </c:yVal>
          <c:smooth val="0"/>
          <c:extLst xmlns:c16r2="http://schemas.microsoft.com/office/drawing/2015/06/chart">
            <c:ext xmlns:c16="http://schemas.microsoft.com/office/drawing/2014/chart" uri="{C3380CC4-5D6E-409C-BE32-E72D297353CC}">
              <c16:uniqueId val="{00000001-08BE-443B-8C4C-1B81A80E80C6}"/>
            </c:ext>
          </c:extLst>
        </c:ser>
        <c:dLbls>
          <c:showLegendKey val="0"/>
          <c:showVal val="0"/>
          <c:showCatName val="0"/>
          <c:showSerName val="0"/>
          <c:showPercent val="0"/>
          <c:showBubbleSize val="0"/>
        </c:dLbls>
        <c:axId val="-2128342056"/>
        <c:axId val="-2128335352"/>
      </c:scatterChart>
      <c:valAx>
        <c:axId val="-21283420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aseline="0"/>
                  <a:t>Digestion Time (min)</a:t>
                </a:r>
                <a:endParaRPr lang="en-US"/>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8335352"/>
        <c:crosses val="autoZero"/>
        <c:crossBetween val="midCat"/>
      </c:valAx>
      <c:valAx>
        <c:axId val="-2128335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aseline="0"/>
                  <a:t>Pre-Purification Trapped Islets (%)</a:t>
                </a:r>
                <a:endParaRPr lang="en-US"/>
              </a:p>
            </c:rich>
          </c:tx>
          <c:layout/>
          <c:overlay val="0"/>
          <c:spPr>
            <a:noFill/>
            <a:ln>
              <a:noFill/>
            </a:ln>
            <a:effectLst/>
          </c:sp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83420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Pre-Purification IEQ</a:t>
            </a:r>
          </a:p>
        </c:rich>
      </c:tx>
      <c:layout/>
      <c:overlay val="0"/>
      <c:spPr>
        <a:noFill/>
        <a:ln>
          <a:noFill/>
        </a:ln>
        <a:effectLst/>
      </c:sp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tx1"/>
                </a:solidFill>
                <a:prstDash val="solid"/>
              </a:ln>
              <a:effectLst/>
            </c:spPr>
            <c:trendlineType val="linear"/>
            <c:dispRSqr val="1"/>
            <c:dispEq val="1"/>
            <c:trendlineLbl>
              <c:layout>
                <c:manualLayout>
                  <c:x val="0.106864829396325"/>
                  <c:y val="-0.148564814814815"/>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R² = 0.8361</a:t>
                    </a:r>
                    <a:endParaRPr lang="en-US"/>
                  </a:p>
                </c:rich>
              </c:tx>
              <c:numFmt formatCode="General" sourceLinked="0"/>
              <c:spPr>
                <a:noFill/>
                <a:ln>
                  <a:noFill/>
                </a:ln>
                <a:effectLst/>
              </c:spPr>
            </c:trendlineLbl>
          </c:trendline>
          <c:xVal>
            <c:numRef>
              <c:f>'Pre-Purification'!$AI$4:$AI$701</c:f>
              <c:numCache>
                <c:formatCode>0</c:formatCode>
                <c:ptCount val="698"/>
                <c:pt idx="0">
                  <c:v>163137.5</c:v>
                </c:pt>
                <c:pt idx="1">
                  <c:v>483235.0</c:v>
                </c:pt>
                <c:pt idx="2">
                  <c:v>1.65334E6</c:v>
                </c:pt>
                <c:pt idx="3">
                  <c:v>464935.0000000001</c:v>
                </c:pt>
                <c:pt idx="4">
                  <c:v>450045.0</c:v>
                </c:pt>
                <c:pt idx="5">
                  <c:v>686417.5</c:v>
                </c:pt>
                <c:pt idx="6">
                  <c:v>620085.0</c:v>
                </c:pt>
                <c:pt idx="7">
                  <c:v>597970.0</c:v>
                </c:pt>
                <c:pt idx="8">
                  <c:v>656325.0</c:v>
                </c:pt>
                <c:pt idx="9">
                  <c:v>979952.5</c:v>
                </c:pt>
                <c:pt idx="10">
                  <c:v>534022.5</c:v>
                </c:pt>
                <c:pt idx="11">
                  <c:v>831275.0</c:v>
                </c:pt>
                <c:pt idx="12">
                  <c:v>557462.5</c:v>
                </c:pt>
                <c:pt idx="13">
                  <c:v>440262.5</c:v>
                </c:pt>
                <c:pt idx="14">
                  <c:v>597995.0</c:v>
                </c:pt>
                <c:pt idx="15">
                  <c:v>631472.5</c:v>
                </c:pt>
                <c:pt idx="16">
                  <c:v>370787.5</c:v>
                </c:pt>
                <c:pt idx="17">
                  <c:v>188152.5</c:v>
                </c:pt>
                <c:pt idx="18">
                  <c:v>531482.5</c:v>
                </c:pt>
                <c:pt idx="19">
                  <c:v>521592.5</c:v>
                </c:pt>
                <c:pt idx="20">
                  <c:v>601970.0</c:v>
                </c:pt>
                <c:pt idx="21">
                  <c:v>435800.0</c:v>
                </c:pt>
                <c:pt idx="22">
                  <c:v>499235.0</c:v>
                </c:pt>
                <c:pt idx="23">
                  <c:v>369720.0</c:v>
                </c:pt>
                <c:pt idx="24">
                  <c:v>675377.5</c:v>
                </c:pt>
                <c:pt idx="25">
                  <c:v>216795.0</c:v>
                </c:pt>
                <c:pt idx="26">
                  <c:v>572562.5</c:v>
                </c:pt>
                <c:pt idx="27">
                  <c:v>663450.0</c:v>
                </c:pt>
                <c:pt idx="28">
                  <c:v>910380.0</c:v>
                </c:pt>
                <c:pt idx="29">
                  <c:v>363155.0</c:v>
                </c:pt>
                <c:pt idx="30">
                  <c:v>332392.5</c:v>
                </c:pt>
                <c:pt idx="31">
                  <c:v>378652.5</c:v>
                </c:pt>
                <c:pt idx="32">
                  <c:v>768345.0</c:v>
                </c:pt>
                <c:pt idx="33">
                  <c:v>425622.5</c:v>
                </c:pt>
                <c:pt idx="34">
                  <c:v>478315.0</c:v>
                </c:pt>
                <c:pt idx="35">
                  <c:v>399865.0</c:v>
                </c:pt>
                <c:pt idx="36">
                  <c:v>360235.0</c:v>
                </c:pt>
                <c:pt idx="37">
                  <c:v>314335.0</c:v>
                </c:pt>
                <c:pt idx="38">
                  <c:v>582824.9999999998</c:v>
                </c:pt>
                <c:pt idx="39">
                  <c:v>453740.0</c:v>
                </c:pt>
                <c:pt idx="40">
                  <c:v>433330.0</c:v>
                </c:pt>
                <c:pt idx="41">
                  <c:v>686175.0</c:v>
                </c:pt>
                <c:pt idx="42">
                  <c:v>804002.5</c:v>
                </c:pt>
                <c:pt idx="43">
                  <c:v>373137.5</c:v>
                </c:pt>
                <c:pt idx="44">
                  <c:v>518757.5</c:v>
                </c:pt>
                <c:pt idx="45">
                  <c:v>921785.0</c:v>
                </c:pt>
                <c:pt idx="46">
                  <c:v>859607.5</c:v>
                </c:pt>
                <c:pt idx="47">
                  <c:v>489830.0</c:v>
                </c:pt>
                <c:pt idx="48">
                  <c:v>630782.5</c:v>
                </c:pt>
                <c:pt idx="49">
                  <c:v>509265.0</c:v>
                </c:pt>
                <c:pt idx="50">
                  <c:v>450372.5</c:v>
                </c:pt>
                <c:pt idx="51">
                  <c:v>493465.0</c:v>
                </c:pt>
                <c:pt idx="52">
                  <c:v>626805.0</c:v>
                </c:pt>
                <c:pt idx="53">
                  <c:v>1.2889025E6</c:v>
                </c:pt>
                <c:pt idx="54">
                  <c:v>487595.0</c:v>
                </c:pt>
                <c:pt idx="55">
                  <c:v>618130.0</c:v>
                </c:pt>
                <c:pt idx="56">
                  <c:v>550487.5</c:v>
                </c:pt>
                <c:pt idx="57">
                  <c:v>260727.4999999999</c:v>
                </c:pt>
                <c:pt idx="58">
                  <c:v>319622.5</c:v>
                </c:pt>
                <c:pt idx="59">
                  <c:v>415235.0</c:v>
                </c:pt>
                <c:pt idx="60">
                  <c:v>550210.0</c:v>
                </c:pt>
                <c:pt idx="61">
                  <c:v>1.147775E6</c:v>
                </c:pt>
                <c:pt idx="62">
                  <c:v>970550.0</c:v>
                </c:pt>
                <c:pt idx="63">
                  <c:v>322652.5</c:v>
                </c:pt>
                <c:pt idx="64">
                  <c:v>571182.5</c:v>
                </c:pt>
                <c:pt idx="65">
                  <c:v>511155.0</c:v>
                </c:pt>
                <c:pt idx="66">
                  <c:v>589387.5</c:v>
                </c:pt>
                <c:pt idx="67">
                  <c:v>999517.5</c:v>
                </c:pt>
                <c:pt idx="68">
                  <c:v>453875.0</c:v>
                </c:pt>
                <c:pt idx="69">
                  <c:v>405542.5</c:v>
                </c:pt>
                <c:pt idx="70">
                  <c:v>747742.5</c:v>
                </c:pt>
                <c:pt idx="71">
                  <c:v>474855.0</c:v>
                </c:pt>
                <c:pt idx="72">
                  <c:v>499442.5</c:v>
                </c:pt>
                <c:pt idx="73">
                  <c:v>528737.5</c:v>
                </c:pt>
                <c:pt idx="74">
                  <c:v>342967.5000000001</c:v>
                </c:pt>
                <c:pt idx="75">
                  <c:v>393795.0</c:v>
                </c:pt>
                <c:pt idx="76">
                  <c:v>253950.0</c:v>
                </c:pt>
                <c:pt idx="77">
                  <c:v>825755.0</c:v>
                </c:pt>
                <c:pt idx="78">
                  <c:v>608145.0</c:v>
                </c:pt>
                <c:pt idx="79">
                  <c:v>504722.5</c:v>
                </c:pt>
                <c:pt idx="80">
                  <c:v>481642.5</c:v>
                </c:pt>
                <c:pt idx="81">
                  <c:v>399112.5</c:v>
                </c:pt>
                <c:pt idx="82">
                  <c:v>547980.0</c:v>
                </c:pt>
                <c:pt idx="83">
                  <c:v>478655.0</c:v>
                </c:pt>
                <c:pt idx="84">
                  <c:v>489610.0</c:v>
                </c:pt>
                <c:pt idx="85">
                  <c:v>414275.0</c:v>
                </c:pt>
                <c:pt idx="86">
                  <c:v>396437.5</c:v>
                </c:pt>
                <c:pt idx="87">
                  <c:v>308305.0</c:v>
                </c:pt>
                <c:pt idx="88">
                  <c:v>767365.0</c:v>
                </c:pt>
                <c:pt idx="89">
                  <c:v>224170.0</c:v>
                </c:pt>
                <c:pt idx="90">
                  <c:v>524492.5</c:v>
                </c:pt>
                <c:pt idx="91">
                  <c:v>254635.0000000001</c:v>
                </c:pt>
                <c:pt idx="92">
                  <c:v>551012.5</c:v>
                </c:pt>
                <c:pt idx="93">
                  <c:v>837812.5</c:v>
                </c:pt>
                <c:pt idx="94">
                  <c:v>463110.0</c:v>
                </c:pt>
                <c:pt idx="95">
                  <c:v>434320.0000000001</c:v>
                </c:pt>
                <c:pt idx="96">
                  <c:v>312505.0</c:v>
                </c:pt>
                <c:pt idx="97">
                  <c:v>393282.5</c:v>
                </c:pt>
                <c:pt idx="98">
                  <c:v>469765.0</c:v>
                </c:pt>
                <c:pt idx="99">
                  <c:v>264705.0</c:v>
                </c:pt>
                <c:pt idx="100">
                  <c:v>556665.0</c:v>
                </c:pt>
                <c:pt idx="101">
                  <c:v>611492.5</c:v>
                </c:pt>
                <c:pt idx="102">
                  <c:v>527982.5</c:v>
                </c:pt>
                <c:pt idx="103">
                  <c:v>479842.5</c:v>
                </c:pt>
                <c:pt idx="104">
                  <c:v>507507.5</c:v>
                </c:pt>
                <c:pt idx="105">
                  <c:v>371347.5</c:v>
                </c:pt>
                <c:pt idx="106">
                  <c:v>1.0804625E6</c:v>
                </c:pt>
                <c:pt idx="107">
                  <c:v>357827.5000000001</c:v>
                </c:pt>
                <c:pt idx="108">
                  <c:v>438870.0</c:v>
                </c:pt>
                <c:pt idx="109">
                  <c:v>354287.5</c:v>
                </c:pt>
                <c:pt idx="110">
                  <c:v>901930.0000000001</c:v>
                </c:pt>
                <c:pt idx="111">
                  <c:v>556050.0</c:v>
                </c:pt>
                <c:pt idx="112">
                  <c:v>844577.5</c:v>
                </c:pt>
                <c:pt idx="113">
                  <c:v>356197.5</c:v>
                </c:pt>
                <c:pt idx="114">
                  <c:v>875522.5</c:v>
                </c:pt>
                <c:pt idx="115">
                  <c:v>284397.5</c:v>
                </c:pt>
                <c:pt idx="116">
                  <c:v>390290.0</c:v>
                </c:pt>
                <c:pt idx="117">
                  <c:v>462657.5000000001</c:v>
                </c:pt>
                <c:pt idx="118">
                  <c:v>429350.0</c:v>
                </c:pt>
                <c:pt idx="119">
                  <c:v>708752.5</c:v>
                </c:pt>
                <c:pt idx="120">
                  <c:v>538305.0</c:v>
                </c:pt>
                <c:pt idx="121">
                  <c:v>432237.5</c:v>
                </c:pt>
                <c:pt idx="122">
                  <c:v>566785.0</c:v>
                </c:pt>
                <c:pt idx="123">
                  <c:v>435257.5000000001</c:v>
                </c:pt>
                <c:pt idx="124">
                  <c:v>527440.0</c:v>
                </c:pt>
                <c:pt idx="125">
                  <c:v>722592.5</c:v>
                </c:pt>
                <c:pt idx="126">
                  <c:v>246382.5</c:v>
                </c:pt>
                <c:pt idx="127">
                  <c:v>363852.5</c:v>
                </c:pt>
                <c:pt idx="128">
                  <c:v>907847.5</c:v>
                </c:pt>
                <c:pt idx="129">
                  <c:v>556710.0</c:v>
                </c:pt>
                <c:pt idx="130">
                  <c:v>515560.0</c:v>
                </c:pt>
                <c:pt idx="131">
                  <c:v>278497.5</c:v>
                </c:pt>
                <c:pt idx="132">
                  <c:v>520010.0</c:v>
                </c:pt>
                <c:pt idx="133">
                  <c:v>268167.5</c:v>
                </c:pt>
                <c:pt idx="134">
                  <c:v>529702.5</c:v>
                </c:pt>
                <c:pt idx="135">
                  <c:v>509785.0</c:v>
                </c:pt>
                <c:pt idx="136">
                  <c:v>335592.5</c:v>
                </c:pt>
                <c:pt idx="137">
                  <c:v>469417.5</c:v>
                </c:pt>
                <c:pt idx="138">
                  <c:v>376980.0</c:v>
                </c:pt>
                <c:pt idx="139">
                  <c:v>982365.0</c:v>
                </c:pt>
                <c:pt idx="140">
                  <c:v>577855.0</c:v>
                </c:pt>
                <c:pt idx="141">
                  <c:v>348117.5</c:v>
                </c:pt>
                <c:pt idx="142">
                  <c:v>262987.5</c:v>
                </c:pt>
                <c:pt idx="143">
                  <c:v>735857.5</c:v>
                </c:pt>
                <c:pt idx="144">
                  <c:v>554867.5</c:v>
                </c:pt>
                <c:pt idx="145">
                  <c:v>634822.5</c:v>
                </c:pt>
                <c:pt idx="146">
                  <c:v>1.660455E6</c:v>
                </c:pt>
                <c:pt idx="147">
                  <c:v>692755.0</c:v>
                </c:pt>
                <c:pt idx="148">
                  <c:v>494142.5</c:v>
                </c:pt>
                <c:pt idx="149">
                  <c:v>1.072455E6</c:v>
                </c:pt>
                <c:pt idx="150">
                  <c:v>629667.5</c:v>
                </c:pt>
                <c:pt idx="151">
                  <c:v>633842.5</c:v>
                </c:pt>
                <c:pt idx="152">
                  <c:v>131267.5</c:v>
                </c:pt>
                <c:pt idx="153">
                  <c:v>71300.0</c:v>
                </c:pt>
                <c:pt idx="154">
                  <c:v>932442.5</c:v>
                </c:pt>
                <c:pt idx="155">
                  <c:v>315445.0</c:v>
                </c:pt>
                <c:pt idx="156">
                  <c:v>509282.5</c:v>
                </c:pt>
                <c:pt idx="157">
                  <c:v>1.0011675E6</c:v>
                </c:pt>
                <c:pt idx="158">
                  <c:v>613267.5</c:v>
                </c:pt>
                <c:pt idx="159">
                  <c:v>350725.0</c:v>
                </c:pt>
                <c:pt idx="160">
                  <c:v>358907.5</c:v>
                </c:pt>
                <c:pt idx="161">
                  <c:v>737732.5</c:v>
                </c:pt>
                <c:pt idx="162">
                  <c:v>367047.5</c:v>
                </c:pt>
                <c:pt idx="163">
                  <c:v>577615.0</c:v>
                </c:pt>
                <c:pt idx="164">
                  <c:v>449500.0</c:v>
                </c:pt>
                <c:pt idx="165">
                  <c:v>488790.0</c:v>
                </c:pt>
                <c:pt idx="166">
                  <c:v>360957.5</c:v>
                </c:pt>
                <c:pt idx="167">
                  <c:v>478240.0</c:v>
                </c:pt>
                <c:pt idx="168">
                  <c:v>381920.0</c:v>
                </c:pt>
                <c:pt idx="169">
                  <c:v>50963</c:v>
                </c:pt>
                <c:pt idx="170">
                  <c:v>975092.5</c:v>
                </c:pt>
                <c:pt idx="171">
                  <c:v>298620.0</c:v>
                </c:pt>
                <c:pt idx="172">
                  <c:v>656965.0</c:v>
                </c:pt>
                <c:pt idx="173">
                  <c:v>455910.0000000001</c:v>
                </c:pt>
                <c:pt idx="174">
                  <c:v>748810.0</c:v>
                </c:pt>
                <c:pt idx="175">
                  <c:v>754180.0</c:v>
                </c:pt>
                <c:pt idx="176">
                  <c:v>374157.5</c:v>
                </c:pt>
                <c:pt idx="177">
                  <c:v>514530.0</c:v>
                </c:pt>
                <c:pt idx="178">
                  <c:v>642007.5</c:v>
                </c:pt>
                <c:pt idx="179">
                  <c:v>427810.0000000001</c:v>
                </c:pt>
                <c:pt idx="180">
                  <c:v>364830.0</c:v>
                </c:pt>
                <c:pt idx="181">
                  <c:v>551295.0</c:v>
                </c:pt>
                <c:pt idx="182">
                  <c:v>327177.5</c:v>
                </c:pt>
                <c:pt idx="183">
                  <c:v>651245.0</c:v>
                </c:pt>
                <c:pt idx="184">
                  <c:v>816235.0</c:v>
                </c:pt>
                <c:pt idx="185">
                  <c:v>199892.5</c:v>
                </c:pt>
                <c:pt idx="186">
                  <c:v>228715.0</c:v>
                </c:pt>
                <c:pt idx="187">
                  <c:v>319067.5</c:v>
                </c:pt>
                <c:pt idx="188">
                  <c:v>536975.0</c:v>
                </c:pt>
                <c:pt idx="189">
                  <c:v>592280.0</c:v>
                </c:pt>
                <c:pt idx="190">
                  <c:v>500577.5000000001</c:v>
                </c:pt>
                <c:pt idx="191">
                  <c:v>945577.5</c:v>
                </c:pt>
                <c:pt idx="192">
                  <c:v>484295.0</c:v>
                </c:pt>
                <c:pt idx="193">
                  <c:v>571845.0</c:v>
                </c:pt>
                <c:pt idx="194">
                  <c:v>632615.0</c:v>
                </c:pt>
                <c:pt idx="195">
                  <c:v>464862.5</c:v>
                </c:pt>
                <c:pt idx="196">
                  <c:v>480165.0</c:v>
                </c:pt>
                <c:pt idx="197">
                  <c:v>489130.0</c:v>
                </c:pt>
                <c:pt idx="198">
                  <c:v>512472.5000000001</c:v>
                </c:pt>
                <c:pt idx="199">
                  <c:v>286000.0</c:v>
                </c:pt>
                <c:pt idx="200">
                  <c:v>616765.0</c:v>
                </c:pt>
                <c:pt idx="201">
                  <c:v>447040.0</c:v>
                </c:pt>
                <c:pt idx="202">
                  <c:v>1.067035E6</c:v>
                </c:pt>
                <c:pt idx="203">
                  <c:v>1.1049925E6</c:v>
                </c:pt>
                <c:pt idx="204">
                  <c:v>751247.5</c:v>
                </c:pt>
                <c:pt idx="205">
                  <c:v>409945.0</c:v>
                </c:pt>
                <c:pt idx="206">
                  <c:v>620132.5</c:v>
                </c:pt>
                <c:pt idx="207">
                  <c:v>501277.5</c:v>
                </c:pt>
                <c:pt idx="208">
                  <c:v>561497.5</c:v>
                </c:pt>
                <c:pt idx="209">
                  <c:v>383675.0</c:v>
                </c:pt>
                <c:pt idx="210">
                  <c:v>953455.0</c:v>
                </c:pt>
                <c:pt idx="211">
                  <c:v>700172.5</c:v>
                </c:pt>
                <c:pt idx="212">
                  <c:v>953142.5</c:v>
                </c:pt>
                <c:pt idx="213">
                  <c:v>377745.0</c:v>
                </c:pt>
                <c:pt idx="214">
                  <c:v>346040.0</c:v>
                </c:pt>
                <c:pt idx="215">
                  <c:v>445182.5</c:v>
                </c:pt>
                <c:pt idx="216">
                  <c:v>348107.5</c:v>
                </c:pt>
                <c:pt idx="217">
                  <c:v>519727.5</c:v>
                </c:pt>
                <c:pt idx="218">
                  <c:v>571097.5</c:v>
                </c:pt>
                <c:pt idx="219">
                  <c:v>497560.0</c:v>
                </c:pt>
                <c:pt idx="220">
                  <c:v>301835.0</c:v>
                </c:pt>
                <c:pt idx="221">
                  <c:v>105805.0</c:v>
                </c:pt>
                <c:pt idx="222">
                  <c:v>351502.5</c:v>
                </c:pt>
                <c:pt idx="223">
                  <c:v>528645.0</c:v>
                </c:pt>
                <c:pt idx="224">
                  <c:v>664452.5</c:v>
                </c:pt>
                <c:pt idx="225">
                  <c:v>478670.0</c:v>
                </c:pt>
                <c:pt idx="226">
                  <c:v>1.32912E6</c:v>
                </c:pt>
                <c:pt idx="227">
                  <c:v>133947.5</c:v>
                </c:pt>
                <c:pt idx="228">
                  <c:v>522210.0</c:v>
                </c:pt>
                <c:pt idx="229">
                  <c:v>542167.5</c:v>
                </c:pt>
                <c:pt idx="230">
                  <c:v>621695.0</c:v>
                </c:pt>
                <c:pt idx="231">
                  <c:v>381392.5</c:v>
                </c:pt>
                <c:pt idx="232">
                  <c:v>888837.5</c:v>
                </c:pt>
                <c:pt idx="233">
                  <c:v>141130.0</c:v>
                </c:pt>
                <c:pt idx="234">
                  <c:v>639590.0</c:v>
                </c:pt>
                <c:pt idx="235">
                  <c:v>629422.5</c:v>
                </c:pt>
                <c:pt idx="236">
                  <c:v>921177.5</c:v>
                </c:pt>
                <c:pt idx="237">
                  <c:v>294155.0</c:v>
                </c:pt>
                <c:pt idx="238">
                  <c:v>968030.0</c:v>
                </c:pt>
                <c:pt idx="239">
                  <c:v>463617.5</c:v>
                </c:pt>
                <c:pt idx="240">
                  <c:v>820432.5000000001</c:v>
                </c:pt>
                <c:pt idx="241">
                  <c:v>620395.0</c:v>
                </c:pt>
                <c:pt idx="242">
                  <c:v>175442.5</c:v>
                </c:pt>
                <c:pt idx="243">
                  <c:v>524612.5</c:v>
                </c:pt>
                <c:pt idx="244">
                  <c:v>507170.0</c:v>
                </c:pt>
                <c:pt idx="245">
                  <c:v>435287.5</c:v>
                </c:pt>
                <c:pt idx="246">
                  <c:v>323722.5</c:v>
                </c:pt>
                <c:pt idx="247">
                  <c:v>1.0021775E6</c:v>
                </c:pt>
                <c:pt idx="248">
                  <c:v>591657.5</c:v>
                </c:pt>
                <c:pt idx="249">
                  <c:v>758315.0</c:v>
                </c:pt>
                <c:pt idx="250">
                  <c:v>959192.4999999998</c:v>
                </c:pt>
                <c:pt idx="251">
                  <c:v>811375.0</c:v>
                </c:pt>
                <c:pt idx="252">
                  <c:v>366172.5</c:v>
                </c:pt>
                <c:pt idx="253">
                  <c:v>404442.5</c:v>
                </c:pt>
                <c:pt idx="254">
                  <c:v>489195.0</c:v>
                </c:pt>
                <c:pt idx="255">
                  <c:v>1.1069625E6</c:v>
                </c:pt>
                <c:pt idx="256">
                  <c:v>552302.5</c:v>
                </c:pt>
                <c:pt idx="257">
                  <c:v>585220.0</c:v>
                </c:pt>
                <c:pt idx="258">
                  <c:v>437635.0000000001</c:v>
                </c:pt>
                <c:pt idx="259">
                  <c:v>522017.5</c:v>
                </c:pt>
                <c:pt idx="260">
                  <c:v>619787.5</c:v>
                </c:pt>
                <c:pt idx="261">
                  <c:v>697950.0</c:v>
                </c:pt>
                <c:pt idx="262">
                  <c:v>734207.5</c:v>
                </c:pt>
                <c:pt idx="263">
                  <c:v>488400.0</c:v>
                </c:pt>
                <c:pt idx="264">
                  <c:v>487622.5</c:v>
                </c:pt>
                <c:pt idx="265">
                  <c:v>386202.5</c:v>
                </c:pt>
                <c:pt idx="266">
                  <c:v>501562.5</c:v>
                </c:pt>
                <c:pt idx="267">
                  <c:v>250852.5</c:v>
                </c:pt>
                <c:pt idx="268">
                  <c:v>541310.0000000001</c:v>
                </c:pt>
                <c:pt idx="269">
                  <c:v>352305.0</c:v>
                </c:pt>
                <c:pt idx="270">
                  <c:v>446532.5000000001</c:v>
                </c:pt>
                <c:pt idx="271">
                  <c:v>274127.5</c:v>
                </c:pt>
                <c:pt idx="272">
                  <c:v>412812.5</c:v>
                </c:pt>
                <c:pt idx="273">
                  <c:v>335095.0</c:v>
                </c:pt>
                <c:pt idx="274">
                  <c:v>371377.5</c:v>
                </c:pt>
                <c:pt idx="275">
                  <c:v>512482.5</c:v>
                </c:pt>
                <c:pt idx="276">
                  <c:v>431685.0</c:v>
                </c:pt>
                <c:pt idx="277">
                  <c:v>405470.0</c:v>
                </c:pt>
                <c:pt idx="278">
                  <c:v>703265.0</c:v>
                </c:pt>
                <c:pt idx="279">
                  <c:v>1.1837675E6</c:v>
                </c:pt>
                <c:pt idx="280">
                  <c:v>405937.5</c:v>
                </c:pt>
                <c:pt idx="281">
                  <c:v>1.0745575E6</c:v>
                </c:pt>
                <c:pt idx="282">
                  <c:v>371432.5</c:v>
                </c:pt>
                <c:pt idx="283">
                  <c:v>317442.5</c:v>
                </c:pt>
                <c:pt idx="284">
                  <c:v>261452.5</c:v>
                </c:pt>
                <c:pt idx="285">
                  <c:v>367682.5</c:v>
                </c:pt>
                <c:pt idx="286">
                  <c:v>309297.5</c:v>
                </c:pt>
                <c:pt idx="287">
                  <c:v>518202.5</c:v>
                </c:pt>
                <c:pt idx="288">
                  <c:v>614112.5</c:v>
                </c:pt>
                <c:pt idx="289">
                  <c:v>833367.5</c:v>
                </c:pt>
                <c:pt idx="290">
                  <c:v>446687.5</c:v>
                </c:pt>
                <c:pt idx="291">
                  <c:v>507467.5</c:v>
                </c:pt>
                <c:pt idx="292">
                  <c:v>572192.5</c:v>
                </c:pt>
                <c:pt idx="293">
                  <c:v>397820.0000000001</c:v>
                </c:pt>
                <c:pt idx="294">
                  <c:v>394085.0</c:v>
                </c:pt>
                <c:pt idx="295">
                  <c:v>506427.5</c:v>
                </c:pt>
                <c:pt idx="296">
                  <c:v>367112.5</c:v>
                </c:pt>
                <c:pt idx="297">
                  <c:v>537150.0</c:v>
                </c:pt>
                <c:pt idx="298">
                  <c:v>522635.0</c:v>
                </c:pt>
                <c:pt idx="299">
                  <c:v>738730.0</c:v>
                </c:pt>
                <c:pt idx="300">
                  <c:v>541015.0</c:v>
                </c:pt>
                <c:pt idx="301">
                  <c:v>721482.5</c:v>
                </c:pt>
                <c:pt idx="302">
                  <c:v>829842.5</c:v>
                </c:pt>
                <c:pt idx="303">
                  <c:v>655957.5</c:v>
                </c:pt>
                <c:pt idx="304">
                  <c:v>697815.0</c:v>
                </c:pt>
                <c:pt idx="305">
                  <c:v>422415.0</c:v>
                </c:pt>
                <c:pt idx="306">
                  <c:v>716140.0</c:v>
                </c:pt>
                <c:pt idx="307">
                  <c:v>1.1147775E6</c:v>
                </c:pt>
                <c:pt idx="308">
                  <c:v>595715.0</c:v>
                </c:pt>
                <c:pt idx="309">
                  <c:v>741987.5000000001</c:v>
                </c:pt>
                <c:pt idx="310">
                  <c:v>672635.0</c:v>
                </c:pt>
                <c:pt idx="311">
                  <c:v>1.18329E6</c:v>
                </c:pt>
                <c:pt idx="312">
                  <c:v>741517.5</c:v>
                </c:pt>
                <c:pt idx="313">
                  <c:v>410365.0</c:v>
                </c:pt>
                <c:pt idx="314">
                  <c:v>440385.0</c:v>
                </c:pt>
                <c:pt idx="315">
                  <c:v>587480.0</c:v>
                </c:pt>
                <c:pt idx="316">
                  <c:v>524930.0</c:v>
                </c:pt>
                <c:pt idx="317">
                  <c:v>1.02042E6</c:v>
                </c:pt>
                <c:pt idx="318">
                  <c:v>567547.5</c:v>
                </c:pt>
                <c:pt idx="319">
                  <c:v>775795.0</c:v>
                </c:pt>
                <c:pt idx="320">
                  <c:v>388060.0</c:v>
                </c:pt>
                <c:pt idx="321">
                  <c:v>648982.5</c:v>
                </c:pt>
                <c:pt idx="322">
                  <c:v>672965.0</c:v>
                </c:pt>
                <c:pt idx="323">
                  <c:v>478825.0000000001</c:v>
                </c:pt>
                <c:pt idx="324">
                  <c:v>919005.0</c:v>
                </c:pt>
                <c:pt idx="325">
                  <c:v>507800.0</c:v>
                </c:pt>
                <c:pt idx="326">
                  <c:v>1.4740025E6</c:v>
                </c:pt>
                <c:pt idx="327">
                  <c:v>360100.0</c:v>
                </c:pt>
                <c:pt idx="328">
                  <c:v>890162.5000000001</c:v>
                </c:pt>
                <c:pt idx="329">
                  <c:v>774967.5</c:v>
                </c:pt>
                <c:pt idx="330">
                  <c:v>695632.5</c:v>
                </c:pt>
                <c:pt idx="331">
                  <c:v>692312.5</c:v>
                </c:pt>
                <c:pt idx="332">
                  <c:v>404590.0</c:v>
                </c:pt>
                <c:pt idx="333">
                  <c:v>501597.5</c:v>
                </c:pt>
                <c:pt idx="334">
                  <c:v>264785.0</c:v>
                </c:pt>
                <c:pt idx="335">
                  <c:v>710620.0</c:v>
                </c:pt>
                <c:pt idx="336">
                  <c:v>776430.0</c:v>
                </c:pt>
                <c:pt idx="337">
                  <c:v>1.07798E6</c:v>
                </c:pt>
                <c:pt idx="338">
                  <c:v>357975.0</c:v>
                </c:pt>
                <c:pt idx="339">
                  <c:v>895760.0</c:v>
                </c:pt>
                <c:pt idx="340">
                  <c:v>600232.5</c:v>
                </c:pt>
                <c:pt idx="341">
                  <c:v>801995.0</c:v>
                </c:pt>
                <c:pt idx="342">
                  <c:v>549817.5</c:v>
                </c:pt>
                <c:pt idx="343">
                  <c:v>1.3650525E6</c:v>
                </c:pt>
                <c:pt idx="344">
                  <c:v>546975.0</c:v>
                </c:pt>
                <c:pt idx="345">
                  <c:v>364150.0</c:v>
                </c:pt>
                <c:pt idx="346">
                  <c:v>1.156825E6</c:v>
                </c:pt>
                <c:pt idx="347">
                  <c:v>741545.0</c:v>
                </c:pt>
                <c:pt idx="348">
                  <c:v>741702.5</c:v>
                </c:pt>
                <c:pt idx="349">
                  <c:v>579135.0</c:v>
                </c:pt>
                <c:pt idx="350">
                  <c:v>993345.0000000002</c:v>
                </c:pt>
                <c:pt idx="351">
                  <c:v>564760.0</c:v>
                </c:pt>
                <c:pt idx="352">
                  <c:v>797375.0</c:v>
                </c:pt>
                <c:pt idx="353">
                  <c:v>850590.0</c:v>
                </c:pt>
                <c:pt idx="354">
                  <c:v>503165.0</c:v>
                </c:pt>
                <c:pt idx="355">
                  <c:v>677782.5</c:v>
                </c:pt>
                <c:pt idx="356">
                  <c:v>703767.5</c:v>
                </c:pt>
                <c:pt idx="357">
                  <c:v>400180.0</c:v>
                </c:pt>
                <c:pt idx="358">
                  <c:v>477055.0000000001</c:v>
                </c:pt>
                <c:pt idx="359">
                  <c:v>548635.0</c:v>
                </c:pt>
                <c:pt idx="360">
                  <c:v>513047.5</c:v>
                </c:pt>
                <c:pt idx="361">
                  <c:v>201030.0</c:v>
                </c:pt>
                <c:pt idx="362">
                  <c:v>280640.0</c:v>
                </c:pt>
                <c:pt idx="363">
                  <c:v>979127.5</c:v>
                </c:pt>
                <c:pt idx="364">
                  <c:v>868382.5</c:v>
                </c:pt>
                <c:pt idx="365">
                  <c:v>741832.5</c:v>
                </c:pt>
                <c:pt idx="366">
                  <c:v>304442.5</c:v>
                </c:pt>
                <c:pt idx="367">
                  <c:v>1.05014E6</c:v>
                </c:pt>
                <c:pt idx="368">
                  <c:v>481907.5</c:v>
                </c:pt>
                <c:pt idx="369">
                  <c:v>1.31719E6</c:v>
                </c:pt>
                <c:pt idx="370">
                  <c:v>876680.0</c:v>
                </c:pt>
                <c:pt idx="371">
                  <c:v>749352.5</c:v>
                </c:pt>
                <c:pt idx="372">
                  <c:v>423255.0</c:v>
                </c:pt>
                <c:pt idx="373">
                  <c:v>456147.5</c:v>
                </c:pt>
                <c:pt idx="374">
                  <c:v>952872.5</c:v>
                </c:pt>
                <c:pt idx="375">
                  <c:v>344860.0</c:v>
                </c:pt>
                <c:pt idx="376">
                  <c:v>721482.5</c:v>
                </c:pt>
                <c:pt idx="377">
                  <c:v>787692.5</c:v>
                </c:pt>
                <c:pt idx="378">
                  <c:v>584547.5</c:v>
                </c:pt>
                <c:pt idx="379">
                  <c:v>831530.0</c:v>
                </c:pt>
                <c:pt idx="380">
                  <c:v>401997.5</c:v>
                </c:pt>
                <c:pt idx="381">
                  <c:v>976385.0</c:v>
                </c:pt>
                <c:pt idx="382">
                  <c:v>1.028015E6</c:v>
                </c:pt>
                <c:pt idx="383">
                  <c:v>944260.0</c:v>
                </c:pt>
                <c:pt idx="384">
                  <c:v>519560.0</c:v>
                </c:pt>
                <c:pt idx="385">
                  <c:v>934760.0</c:v>
                </c:pt>
                <c:pt idx="386">
                  <c:v>228265.0</c:v>
                </c:pt>
                <c:pt idx="387">
                  <c:v>508580.0</c:v>
                </c:pt>
                <c:pt idx="388">
                  <c:v>263915.0</c:v>
                </c:pt>
                <c:pt idx="389">
                  <c:v>612367.5</c:v>
                </c:pt>
                <c:pt idx="390">
                  <c:v>652615.0</c:v>
                </c:pt>
                <c:pt idx="391">
                  <c:v>373847.5</c:v>
                </c:pt>
                <c:pt idx="392">
                  <c:v>598650.0</c:v>
                </c:pt>
                <c:pt idx="393">
                  <c:v>926797.5</c:v>
                </c:pt>
                <c:pt idx="394">
                  <c:v>1.0038475E6</c:v>
                </c:pt>
                <c:pt idx="395">
                  <c:v>894880.0</c:v>
                </c:pt>
                <c:pt idx="396">
                  <c:v>617792.5</c:v>
                </c:pt>
                <c:pt idx="397">
                  <c:v>1.035995E6</c:v>
                </c:pt>
                <c:pt idx="398">
                  <c:v>438995.0000000001</c:v>
                </c:pt>
                <c:pt idx="399">
                  <c:v>711080.0</c:v>
                </c:pt>
                <c:pt idx="400">
                  <c:v>292027.5</c:v>
                </c:pt>
                <c:pt idx="401">
                  <c:v>572887.5</c:v>
                </c:pt>
                <c:pt idx="402">
                  <c:v>658760.0</c:v>
                </c:pt>
                <c:pt idx="403">
                  <c:v>1.0159925E6</c:v>
                </c:pt>
                <c:pt idx="404">
                  <c:v>677025.0</c:v>
                </c:pt>
                <c:pt idx="405">
                  <c:v>246562.5</c:v>
                </c:pt>
                <c:pt idx="406">
                  <c:v>708667.5</c:v>
                </c:pt>
                <c:pt idx="407">
                  <c:v>1.21114E6</c:v>
                </c:pt>
                <c:pt idx="408">
                  <c:v>457917.5</c:v>
                </c:pt>
                <c:pt idx="409">
                  <c:v>745160.0</c:v>
                </c:pt>
                <c:pt idx="410">
                  <c:v>415052.5</c:v>
                </c:pt>
                <c:pt idx="411">
                  <c:v>411385.0</c:v>
                </c:pt>
                <c:pt idx="412">
                  <c:v>789297.5</c:v>
                </c:pt>
                <c:pt idx="413">
                  <c:v>303880.0</c:v>
                </c:pt>
                <c:pt idx="414">
                  <c:v>410865.0000000001</c:v>
                </c:pt>
                <c:pt idx="415">
                  <c:v>680625.0</c:v>
                </c:pt>
                <c:pt idx="416">
                  <c:v>409592.5</c:v>
                </c:pt>
                <c:pt idx="417">
                  <c:v>1.0542025E6</c:v>
                </c:pt>
                <c:pt idx="418">
                  <c:v>577565.0</c:v>
                </c:pt>
                <c:pt idx="419">
                  <c:v>1.070715E6</c:v>
                </c:pt>
                <c:pt idx="420">
                  <c:v>379210.0</c:v>
                </c:pt>
                <c:pt idx="421">
                  <c:v>438472.5</c:v>
                </c:pt>
                <c:pt idx="422">
                  <c:v>299092.5</c:v>
                </c:pt>
                <c:pt idx="423">
                  <c:v>409650.0</c:v>
                </c:pt>
                <c:pt idx="424">
                  <c:v>155005.0</c:v>
                </c:pt>
                <c:pt idx="425">
                  <c:v>772240.0000000001</c:v>
                </c:pt>
                <c:pt idx="426">
                  <c:v>905602.5</c:v>
                </c:pt>
                <c:pt idx="427">
                  <c:v>540730.0</c:v>
                </c:pt>
                <c:pt idx="428">
                  <c:v>389300.0</c:v>
                </c:pt>
                <c:pt idx="429">
                  <c:v>533912.5</c:v>
                </c:pt>
                <c:pt idx="430">
                  <c:v>330485.0</c:v>
                </c:pt>
                <c:pt idx="431">
                  <c:v>122392.5</c:v>
                </c:pt>
                <c:pt idx="432">
                  <c:v>893767.5</c:v>
                </c:pt>
                <c:pt idx="433">
                  <c:v>585905.0</c:v>
                </c:pt>
                <c:pt idx="434">
                  <c:v>905457.5</c:v>
                </c:pt>
                <c:pt idx="435">
                  <c:v>871607.5</c:v>
                </c:pt>
                <c:pt idx="436">
                  <c:v>521925.0</c:v>
                </c:pt>
                <c:pt idx="437">
                  <c:v>402822.5</c:v>
                </c:pt>
                <c:pt idx="438">
                  <c:v>489555.0</c:v>
                </c:pt>
                <c:pt idx="439">
                  <c:v>668792.5</c:v>
                </c:pt>
                <c:pt idx="440">
                  <c:v>1.1409125E6</c:v>
                </c:pt>
                <c:pt idx="441">
                  <c:v>358035.0</c:v>
                </c:pt>
                <c:pt idx="442">
                  <c:v>621342.5</c:v>
                </c:pt>
                <c:pt idx="443">
                  <c:v>721180.0</c:v>
                </c:pt>
                <c:pt idx="444">
                  <c:v>701060.0</c:v>
                </c:pt>
                <c:pt idx="445">
                  <c:v>1.0233925E6</c:v>
                </c:pt>
                <c:pt idx="446">
                  <c:v>599365.0</c:v>
                </c:pt>
                <c:pt idx="447">
                  <c:v>492262.5</c:v>
                </c:pt>
                <c:pt idx="448">
                  <c:v>878277.5</c:v>
                </c:pt>
                <c:pt idx="449">
                  <c:v>771182.5</c:v>
                </c:pt>
                <c:pt idx="450">
                  <c:v>354565.0</c:v>
                </c:pt>
                <c:pt idx="451">
                  <c:v>1.08061E6</c:v>
                </c:pt>
                <c:pt idx="452">
                  <c:v>1.1164375E6</c:v>
                </c:pt>
                <c:pt idx="453">
                  <c:v>962937.5</c:v>
                </c:pt>
                <c:pt idx="454">
                  <c:v>1.045535E6</c:v>
                </c:pt>
                <c:pt idx="455">
                  <c:v>434655.0</c:v>
                </c:pt>
                <c:pt idx="456">
                  <c:v>517462.5</c:v>
                </c:pt>
                <c:pt idx="457">
                  <c:v>274100.0</c:v>
                </c:pt>
                <c:pt idx="458">
                  <c:v>662920.0</c:v>
                </c:pt>
                <c:pt idx="459">
                  <c:v>1.26491E6</c:v>
                </c:pt>
                <c:pt idx="460">
                  <c:v>248075.0</c:v>
                </c:pt>
                <c:pt idx="461">
                  <c:v>413635.0</c:v>
                </c:pt>
                <c:pt idx="462">
                  <c:v>330685.0</c:v>
                </c:pt>
                <c:pt idx="463">
                  <c:v>519360.0</c:v>
                </c:pt>
                <c:pt idx="464">
                  <c:v>246980.0</c:v>
                </c:pt>
                <c:pt idx="465">
                  <c:v>600692.5</c:v>
                </c:pt>
                <c:pt idx="466">
                  <c:v>319127.5</c:v>
                </c:pt>
                <c:pt idx="467">
                  <c:v>1.10576E6</c:v>
                </c:pt>
                <c:pt idx="468">
                  <c:v>289147.5</c:v>
                </c:pt>
                <c:pt idx="469">
                  <c:v>390595.0</c:v>
                </c:pt>
                <c:pt idx="470">
                  <c:v>611057.5</c:v>
                </c:pt>
                <c:pt idx="471">
                  <c:v>1.068955E6</c:v>
                </c:pt>
                <c:pt idx="472">
                  <c:v>628582.5</c:v>
                </c:pt>
                <c:pt idx="473">
                  <c:v>276975.0</c:v>
                </c:pt>
                <c:pt idx="474">
                  <c:v>342407.5</c:v>
                </c:pt>
                <c:pt idx="475">
                  <c:v>381380.0</c:v>
                </c:pt>
                <c:pt idx="476">
                  <c:v>679282.5</c:v>
                </c:pt>
                <c:pt idx="477">
                  <c:v>613432.5</c:v>
                </c:pt>
                <c:pt idx="478">
                  <c:v>471590.0</c:v>
                </c:pt>
                <c:pt idx="479">
                  <c:v>746730.0</c:v>
                </c:pt>
                <c:pt idx="480">
                  <c:v>1.1324475E6</c:v>
                </c:pt>
                <c:pt idx="481">
                  <c:v>522517.5</c:v>
                </c:pt>
                <c:pt idx="482">
                  <c:v>730967.5</c:v>
                </c:pt>
                <c:pt idx="483">
                  <c:v>339295.0</c:v>
                </c:pt>
                <c:pt idx="484">
                  <c:v>515297.5</c:v>
                </c:pt>
                <c:pt idx="485">
                  <c:v>428042.5</c:v>
                </c:pt>
                <c:pt idx="486">
                  <c:v>155390.0</c:v>
                </c:pt>
                <c:pt idx="487">
                  <c:v>275027.5</c:v>
                </c:pt>
                <c:pt idx="488">
                  <c:v>782385.0</c:v>
                </c:pt>
                <c:pt idx="489">
                  <c:v>776720.0</c:v>
                </c:pt>
                <c:pt idx="490">
                  <c:v>931182.5</c:v>
                </c:pt>
                <c:pt idx="491">
                  <c:v>517100.0</c:v>
                </c:pt>
                <c:pt idx="492">
                  <c:v>375225.0</c:v>
                </c:pt>
                <c:pt idx="493">
                  <c:v>555247.5</c:v>
                </c:pt>
                <c:pt idx="494">
                  <c:v>407550.0</c:v>
                </c:pt>
                <c:pt idx="495">
                  <c:v>600437.5</c:v>
                </c:pt>
                <c:pt idx="496">
                  <c:v>563137.5</c:v>
                </c:pt>
                <c:pt idx="497">
                  <c:v>175825.0</c:v>
                </c:pt>
                <c:pt idx="498">
                  <c:v>492535.0</c:v>
                </c:pt>
                <c:pt idx="499">
                  <c:v>737392.5</c:v>
                </c:pt>
                <c:pt idx="500">
                  <c:v>807632.5000000001</c:v>
                </c:pt>
                <c:pt idx="501">
                  <c:v>866040.0</c:v>
                </c:pt>
                <c:pt idx="502">
                  <c:v>764335.0</c:v>
                </c:pt>
                <c:pt idx="503">
                  <c:v>522510.0</c:v>
                </c:pt>
                <c:pt idx="504">
                  <c:v>822522.5</c:v>
                </c:pt>
                <c:pt idx="505">
                  <c:v>223677.5</c:v>
                </c:pt>
                <c:pt idx="506">
                  <c:v>403792.5</c:v>
                </c:pt>
                <c:pt idx="507">
                  <c:v>606660.0</c:v>
                </c:pt>
                <c:pt idx="508">
                  <c:v>345840.0</c:v>
                </c:pt>
                <c:pt idx="509">
                  <c:v>720570.0</c:v>
                </c:pt>
                <c:pt idx="510">
                  <c:v>199342.5</c:v>
                </c:pt>
                <c:pt idx="511">
                  <c:v>410165.0</c:v>
                </c:pt>
                <c:pt idx="512">
                  <c:v>958857.5</c:v>
                </c:pt>
                <c:pt idx="513">
                  <c:v>684675.0</c:v>
                </c:pt>
                <c:pt idx="514">
                  <c:v>492947.5</c:v>
                </c:pt>
                <c:pt idx="515">
                  <c:v>314712.5</c:v>
                </c:pt>
                <c:pt idx="516">
                  <c:v>1.7542775E6</c:v>
                </c:pt>
                <c:pt idx="517">
                  <c:v>370870.0</c:v>
                </c:pt>
                <c:pt idx="518">
                  <c:v>326555.0</c:v>
                </c:pt>
                <c:pt idx="519">
                  <c:v>448125.0</c:v>
                </c:pt>
                <c:pt idx="520">
                  <c:v>708420.0</c:v>
                </c:pt>
                <c:pt idx="521">
                  <c:v>364940.0</c:v>
                </c:pt>
                <c:pt idx="522">
                  <c:v>669150.0</c:v>
                </c:pt>
                <c:pt idx="523">
                  <c:v>349162.5</c:v>
                </c:pt>
                <c:pt idx="524">
                  <c:v>379070.0</c:v>
                </c:pt>
                <c:pt idx="525">
                  <c:v>546447.5</c:v>
                </c:pt>
                <c:pt idx="526">
                  <c:v>966540.0</c:v>
                </c:pt>
                <c:pt idx="527">
                  <c:v>678397.5</c:v>
                </c:pt>
                <c:pt idx="528">
                  <c:v>397990.0</c:v>
                </c:pt>
                <c:pt idx="529">
                  <c:v>412995.0000000001</c:v>
                </c:pt>
                <c:pt idx="530">
                  <c:v>352322.5</c:v>
                </c:pt>
                <c:pt idx="531">
                  <c:v>781120.0</c:v>
                </c:pt>
                <c:pt idx="532">
                  <c:v>978590.0</c:v>
                </c:pt>
                <c:pt idx="533">
                  <c:v>1.4048975E6</c:v>
                </c:pt>
                <c:pt idx="534">
                  <c:v>553585.0</c:v>
                </c:pt>
                <c:pt idx="535">
                  <c:v>823497.5</c:v>
                </c:pt>
                <c:pt idx="536">
                  <c:v>409687.5</c:v>
                </c:pt>
                <c:pt idx="537">
                  <c:v>196975.0</c:v>
                </c:pt>
                <c:pt idx="538">
                  <c:v>575430.0</c:v>
                </c:pt>
                <c:pt idx="539">
                  <c:v>679757.5</c:v>
                </c:pt>
                <c:pt idx="540">
                  <c:v>512985.0</c:v>
                </c:pt>
                <c:pt idx="541">
                  <c:v>271070.0</c:v>
                </c:pt>
                <c:pt idx="542">
                  <c:v>1.01062E6</c:v>
                </c:pt>
                <c:pt idx="543">
                  <c:v>826135.0</c:v>
                </c:pt>
                <c:pt idx="544">
                  <c:v>315495.0</c:v>
                </c:pt>
                <c:pt idx="545">
                  <c:v>472420.0</c:v>
                </c:pt>
                <c:pt idx="546">
                  <c:v>351137.5</c:v>
                </c:pt>
                <c:pt idx="547">
                  <c:v>405602.5</c:v>
                </c:pt>
                <c:pt idx="548">
                  <c:v>598602.5</c:v>
                </c:pt>
                <c:pt idx="549">
                  <c:v>872010.0</c:v>
                </c:pt>
                <c:pt idx="550">
                  <c:v>905535.0</c:v>
                </c:pt>
                <c:pt idx="551">
                  <c:v>440632.5</c:v>
                </c:pt>
                <c:pt idx="552">
                  <c:v>408460.0</c:v>
                </c:pt>
                <c:pt idx="553">
                  <c:v>303572.5</c:v>
                </c:pt>
                <c:pt idx="554">
                  <c:v>242300.0</c:v>
                </c:pt>
                <c:pt idx="555">
                  <c:v>851692.5</c:v>
                </c:pt>
                <c:pt idx="556">
                  <c:v>643350.0</c:v>
                </c:pt>
                <c:pt idx="557">
                  <c:v>625247.5</c:v>
                </c:pt>
                <c:pt idx="558">
                  <c:v>333572.5</c:v>
                </c:pt>
                <c:pt idx="559">
                  <c:v>551440.0</c:v>
                </c:pt>
                <c:pt idx="560">
                  <c:v>596557.5000000001</c:v>
                </c:pt>
                <c:pt idx="561">
                  <c:v>602185.0000000001</c:v>
                </c:pt>
                <c:pt idx="562">
                  <c:v>583305.0000000001</c:v>
                </c:pt>
                <c:pt idx="563">
                  <c:v>301775.0</c:v>
                </c:pt>
                <c:pt idx="564">
                  <c:v>915907.5</c:v>
                </c:pt>
                <c:pt idx="565">
                  <c:v>1.2299275E6</c:v>
                </c:pt>
                <c:pt idx="566">
                  <c:v>247227.5</c:v>
                </c:pt>
                <c:pt idx="567">
                  <c:v>873757.5</c:v>
                </c:pt>
                <c:pt idx="568">
                  <c:v>458035.0</c:v>
                </c:pt>
                <c:pt idx="569">
                  <c:v>946769.9999999998</c:v>
                </c:pt>
                <c:pt idx="570">
                  <c:v>585235.0</c:v>
                </c:pt>
                <c:pt idx="571">
                  <c:v>637505.0</c:v>
                </c:pt>
                <c:pt idx="572">
                  <c:v>501502.5</c:v>
                </c:pt>
                <c:pt idx="573">
                  <c:v>204640.0</c:v>
                </c:pt>
                <c:pt idx="574">
                  <c:v>213592.5</c:v>
                </c:pt>
                <c:pt idx="575">
                  <c:v>548072.5</c:v>
                </c:pt>
                <c:pt idx="576">
                  <c:v>420947.5000000001</c:v>
                </c:pt>
                <c:pt idx="577">
                  <c:v>770370.0</c:v>
                </c:pt>
                <c:pt idx="578">
                  <c:v>715362.5</c:v>
                </c:pt>
                <c:pt idx="579">
                  <c:v>500005.0000000001</c:v>
                </c:pt>
                <c:pt idx="580">
                  <c:v>752067.5</c:v>
                </c:pt>
                <c:pt idx="581">
                  <c:v>280465.0000000001</c:v>
                </c:pt>
                <c:pt idx="582">
                  <c:v>380022.5</c:v>
                </c:pt>
                <c:pt idx="583">
                  <c:v>1.054565E6</c:v>
                </c:pt>
                <c:pt idx="584">
                  <c:v>465477.5</c:v>
                </c:pt>
                <c:pt idx="585">
                  <c:v>331027.5</c:v>
                </c:pt>
                <c:pt idx="586">
                  <c:v>679187.5000000001</c:v>
                </c:pt>
                <c:pt idx="587">
                  <c:v>702895.0</c:v>
                </c:pt>
                <c:pt idx="588">
                  <c:v>392382.5</c:v>
                </c:pt>
                <c:pt idx="589">
                  <c:v>586552.5</c:v>
                </c:pt>
                <c:pt idx="590">
                  <c:v>587177.5</c:v>
                </c:pt>
                <c:pt idx="591">
                  <c:v>1.09031E6</c:v>
                </c:pt>
                <c:pt idx="592">
                  <c:v>562410.0</c:v>
                </c:pt>
                <c:pt idx="593">
                  <c:v>337500.0</c:v>
                </c:pt>
                <c:pt idx="594">
                  <c:v>436910.0</c:v>
                </c:pt>
                <c:pt idx="595">
                  <c:v>1.4152775E6</c:v>
                </c:pt>
                <c:pt idx="596">
                  <c:v>479422.5</c:v>
                </c:pt>
                <c:pt idx="597">
                  <c:v>510132.5</c:v>
                </c:pt>
                <c:pt idx="598">
                  <c:v>551112.5000000001</c:v>
                </c:pt>
                <c:pt idx="599">
                  <c:v>198667.5</c:v>
                </c:pt>
                <c:pt idx="600">
                  <c:v>844680.0</c:v>
                </c:pt>
                <c:pt idx="601">
                  <c:v>720022.5</c:v>
                </c:pt>
                <c:pt idx="602">
                  <c:v>179937.5</c:v>
                </c:pt>
                <c:pt idx="603">
                  <c:v>487130.0</c:v>
                </c:pt>
                <c:pt idx="604">
                  <c:v>507057.5</c:v>
                </c:pt>
                <c:pt idx="605">
                  <c:v>280510.0</c:v>
                </c:pt>
                <c:pt idx="606">
                  <c:v>588537.5</c:v>
                </c:pt>
                <c:pt idx="607">
                  <c:v>1.0566175E6</c:v>
                </c:pt>
                <c:pt idx="608">
                  <c:v>806000.0</c:v>
                </c:pt>
                <c:pt idx="609">
                  <c:v>229680.0</c:v>
                </c:pt>
                <c:pt idx="610">
                  <c:v>473937.5</c:v>
                </c:pt>
                <c:pt idx="611">
                  <c:v>527197.5</c:v>
                </c:pt>
                <c:pt idx="612">
                  <c:v>638825.0</c:v>
                </c:pt>
                <c:pt idx="613">
                  <c:v>233642.5</c:v>
                </c:pt>
                <c:pt idx="614">
                  <c:v>434117.5</c:v>
                </c:pt>
                <c:pt idx="615">
                  <c:v>750487.5</c:v>
                </c:pt>
                <c:pt idx="616">
                  <c:v>702435.0</c:v>
                </c:pt>
                <c:pt idx="617">
                  <c:v>290962.5</c:v>
                </c:pt>
                <c:pt idx="618">
                  <c:v>260660.0</c:v>
                </c:pt>
                <c:pt idx="619">
                  <c:v>452530.0</c:v>
                </c:pt>
                <c:pt idx="620">
                  <c:v>506122.5</c:v>
                </c:pt>
                <c:pt idx="621">
                  <c:v>919175.0</c:v>
                </c:pt>
                <c:pt idx="622">
                  <c:v>748355.0</c:v>
                </c:pt>
                <c:pt idx="623">
                  <c:v>461360.0</c:v>
                </c:pt>
                <c:pt idx="624">
                  <c:v>585245.0</c:v>
                </c:pt>
                <c:pt idx="625">
                  <c:v>192695.0</c:v>
                </c:pt>
                <c:pt idx="626">
                  <c:v>1.159865E6</c:v>
                </c:pt>
                <c:pt idx="627">
                  <c:v>236177.5</c:v>
                </c:pt>
                <c:pt idx="628">
                  <c:v>519700.0</c:v>
                </c:pt>
                <c:pt idx="629">
                  <c:v>379432.5</c:v>
                </c:pt>
                <c:pt idx="630">
                  <c:v>399815.0</c:v>
                </c:pt>
                <c:pt idx="631">
                  <c:v>447215.0</c:v>
                </c:pt>
                <c:pt idx="632">
                  <c:v>295972.5</c:v>
                </c:pt>
                <c:pt idx="633">
                  <c:v>1.1140775E6</c:v>
                </c:pt>
                <c:pt idx="634">
                  <c:v>600547.5</c:v>
                </c:pt>
                <c:pt idx="635">
                  <c:v>1.35624E6</c:v>
                </c:pt>
                <c:pt idx="636">
                  <c:v>403732.5</c:v>
                </c:pt>
                <c:pt idx="637">
                  <c:v>515402.5</c:v>
                </c:pt>
                <c:pt idx="638">
                  <c:v>605322.5</c:v>
                </c:pt>
                <c:pt idx="639">
                  <c:v>527525.0</c:v>
                </c:pt>
                <c:pt idx="640">
                  <c:v>231632.5</c:v>
                </c:pt>
                <c:pt idx="641">
                  <c:v>652660.0</c:v>
                </c:pt>
                <c:pt idx="642">
                  <c:v>568292.5</c:v>
                </c:pt>
                <c:pt idx="643">
                  <c:v>613812.5</c:v>
                </c:pt>
                <c:pt idx="644">
                  <c:v>1.27416E6</c:v>
                </c:pt>
                <c:pt idx="645">
                  <c:v>295677.5</c:v>
                </c:pt>
                <c:pt idx="646">
                  <c:v>273720.0</c:v>
                </c:pt>
                <c:pt idx="647">
                  <c:v>287662.5</c:v>
                </c:pt>
                <c:pt idx="648">
                  <c:v>643257.5</c:v>
                </c:pt>
                <c:pt idx="649">
                  <c:v>326690.0000000001</c:v>
                </c:pt>
                <c:pt idx="650">
                  <c:v>552715.0</c:v>
                </c:pt>
                <c:pt idx="651">
                  <c:v>411332.5</c:v>
                </c:pt>
                <c:pt idx="652">
                  <c:v>551535.0</c:v>
                </c:pt>
                <c:pt idx="653">
                  <c:v>141265.0</c:v>
                </c:pt>
                <c:pt idx="654">
                  <c:v>640367.5</c:v>
                </c:pt>
                <c:pt idx="655">
                  <c:v>1.2806675E6</c:v>
                </c:pt>
                <c:pt idx="656">
                  <c:v>652272.5</c:v>
                </c:pt>
                <c:pt idx="657">
                  <c:v>632107.5</c:v>
                </c:pt>
                <c:pt idx="658">
                  <c:v>295287.5</c:v>
                </c:pt>
                <c:pt idx="659">
                  <c:v>593642.5</c:v>
                </c:pt>
                <c:pt idx="660">
                  <c:v>403185.0</c:v>
                </c:pt>
                <c:pt idx="661">
                  <c:v>492442.5</c:v>
                </c:pt>
                <c:pt idx="662">
                  <c:v>834575.0</c:v>
                </c:pt>
                <c:pt idx="663">
                  <c:v>580455.0</c:v>
                </c:pt>
                <c:pt idx="664">
                  <c:v>500685.0</c:v>
                </c:pt>
                <c:pt idx="665">
                  <c:v>506697.5</c:v>
                </c:pt>
                <c:pt idx="666">
                  <c:v>477902.5</c:v>
                </c:pt>
                <c:pt idx="667">
                  <c:v>482937.5</c:v>
                </c:pt>
                <c:pt idx="668">
                  <c:v>429735.0</c:v>
                </c:pt>
                <c:pt idx="669">
                  <c:v>221882.5</c:v>
                </c:pt>
                <c:pt idx="670">
                  <c:v>283682.5</c:v>
                </c:pt>
                <c:pt idx="671">
                  <c:v>451730.0</c:v>
                </c:pt>
                <c:pt idx="672">
                  <c:v>352067.5</c:v>
                </c:pt>
                <c:pt idx="673">
                  <c:v>418582.5</c:v>
                </c:pt>
                <c:pt idx="674">
                  <c:v>362355.0</c:v>
                </c:pt>
                <c:pt idx="675">
                  <c:v>672822.5</c:v>
                </c:pt>
                <c:pt idx="676">
                  <c:v>363677.5</c:v>
                </c:pt>
                <c:pt idx="677">
                  <c:v>226647.5</c:v>
                </c:pt>
                <c:pt idx="678">
                  <c:v>172155.0</c:v>
                </c:pt>
                <c:pt idx="679">
                  <c:v>287187.5</c:v>
                </c:pt>
                <c:pt idx="680">
                  <c:v>455712.5</c:v>
                </c:pt>
                <c:pt idx="681">
                  <c:v>1.1741175E6</c:v>
                </c:pt>
                <c:pt idx="682">
                  <c:v>535447.5</c:v>
                </c:pt>
                <c:pt idx="683">
                  <c:v>590117.5000000001</c:v>
                </c:pt>
                <c:pt idx="684">
                  <c:v>158125.0</c:v>
                </c:pt>
                <c:pt idx="685">
                  <c:v>303037.5</c:v>
                </c:pt>
                <c:pt idx="686">
                  <c:v>574622.5</c:v>
                </c:pt>
                <c:pt idx="687">
                  <c:v>423192.5</c:v>
                </c:pt>
                <c:pt idx="688">
                  <c:v>274845.0</c:v>
                </c:pt>
                <c:pt idx="689">
                  <c:v>569845.0</c:v>
                </c:pt>
                <c:pt idx="690">
                  <c:v>493390.0</c:v>
                </c:pt>
                <c:pt idx="691">
                  <c:v>469290.0</c:v>
                </c:pt>
                <c:pt idx="692">
                  <c:v>695700.0</c:v>
                </c:pt>
                <c:pt idx="693">
                  <c:v>505832.5000000001</c:v>
                </c:pt>
                <c:pt idx="694">
                  <c:v>608565.0</c:v>
                </c:pt>
                <c:pt idx="695">
                  <c:v>557887.5</c:v>
                </c:pt>
                <c:pt idx="696">
                  <c:v>758427.5</c:v>
                </c:pt>
                <c:pt idx="697">
                  <c:v>851267.5</c:v>
                </c:pt>
              </c:numCache>
            </c:numRef>
          </c:xVal>
          <c:yVal>
            <c:numRef>
              <c:f>'Pre-Purification'!$AL$4:$AL$701</c:f>
              <c:numCache>
                <c:formatCode>0</c:formatCode>
                <c:ptCount val="698"/>
                <c:pt idx="0">
                  <c:v>168800.0</c:v>
                </c:pt>
                <c:pt idx="1">
                  <c:v>483655.0</c:v>
                </c:pt>
                <c:pt idx="2">
                  <c:v>1.594455E6</c:v>
                </c:pt>
                <c:pt idx="3">
                  <c:v>462752.5</c:v>
                </c:pt>
                <c:pt idx="4">
                  <c:v>328742.5</c:v>
                </c:pt>
                <c:pt idx="5">
                  <c:v>496650.0</c:v>
                </c:pt>
                <c:pt idx="6">
                  <c:v>847432.5</c:v>
                </c:pt>
                <c:pt idx="7">
                  <c:v>610310.0</c:v>
                </c:pt>
                <c:pt idx="8">
                  <c:v>741457.5</c:v>
                </c:pt>
                <c:pt idx="9">
                  <c:v>583337.5</c:v>
                </c:pt>
                <c:pt idx="10">
                  <c:v>471640.0</c:v>
                </c:pt>
                <c:pt idx="11">
                  <c:v>787530.0</c:v>
                </c:pt>
                <c:pt idx="12">
                  <c:v>573397.5</c:v>
                </c:pt>
                <c:pt idx="13">
                  <c:v>586502.5</c:v>
                </c:pt>
                <c:pt idx="14">
                  <c:v>590427.5</c:v>
                </c:pt>
                <c:pt idx="15">
                  <c:v>648380.0</c:v>
                </c:pt>
                <c:pt idx="16">
                  <c:v>475242.5</c:v>
                </c:pt>
                <c:pt idx="17">
                  <c:v>124795.0</c:v>
                </c:pt>
                <c:pt idx="18">
                  <c:v>730345.0</c:v>
                </c:pt>
                <c:pt idx="19">
                  <c:v>499370.0</c:v>
                </c:pt>
                <c:pt idx="20">
                  <c:v>656117.5</c:v>
                </c:pt>
                <c:pt idx="21">
                  <c:v>359007.5</c:v>
                </c:pt>
                <c:pt idx="22">
                  <c:v>559250.0</c:v>
                </c:pt>
                <c:pt idx="23">
                  <c:v>293345.0</c:v>
                </c:pt>
                <c:pt idx="24">
                  <c:v>761050.0</c:v>
                </c:pt>
                <c:pt idx="25">
                  <c:v>282602.5</c:v>
                </c:pt>
                <c:pt idx="26">
                  <c:v>557492.5</c:v>
                </c:pt>
                <c:pt idx="27">
                  <c:v>620350.0</c:v>
                </c:pt>
                <c:pt idx="28">
                  <c:v>898325.0000000001</c:v>
                </c:pt>
                <c:pt idx="29">
                  <c:v>440235.0</c:v>
                </c:pt>
                <c:pt idx="30">
                  <c:v>414837.5</c:v>
                </c:pt>
                <c:pt idx="31">
                  <c:v>441697.5</c:v>
                </c:pt>
                <c:pt idx="32">
                  <c:v>804122.5</c:v>
                </c:pt>
                <c:pt idx="33">
                  <c:v>655757.5</c:v>
                </c:pt>
                <c:pt idx="34">
                  <c:v>366980.0000000001</c:v>
                </c:pt>
                <c:pt idx="35">
                  <c:v>363400.0</c:v>
                </c:pt>
                <c:pt idx="36">
                  <c:v>301945.0</c:v>
                </c:pt>
                <c:pt idx="37">
                  <c:v>328560.0</c:v>
                </c:pt>
                <c:pt idx="38">
                  <c:v>794947.5</c:v>
                </c:pt>
                <c:pt idx="39">
                  <c:v>483800.0</c:v>
                </c:pt>
                <c:pt idx="40">
                  <c:v>501520.0</c:v>
                </c:pt>
                <c:pt idx="41">
                  <c:v>659370.0</c:v>
                </c:pt>
                <c:pt idx="42">
                  <c:v>737915.0</c:v>
                </c:pt>
                <c:pt idx="43">
                  <c:v>526030.0</c:v>
                </c:pt>
                <c:pt idx="44">
                  <c:v>412025.0</c:v>
                </c:pt>
                <c:pt idx="45">
                  <c:v>973950.0</c:v>
                </c:pt>
                <c:pt idx="46">
                  <c:v>533322.5</c:v>
                </c:pt>
                <c:pt idx="47">
                  <c:v>411080.0</c:v>
                </c:pt>
                <c:pt idx="48">
                  <c:v>588570.0</c:v>
                </c:pt>
                <c:pt idx="49">
                  <c:v>377627.5</c:v>
                </c:pt>
                <c:pt idx="50">
                  <c:v>469427.5000000001</c:v>
                </c:pt>
                <c:pt idx="51">
                  <c:v>579657.5</c:v>
                </c:pt>
                <c:pt idx="52">
                  <c:v>537917.5</c:v>
                </c:pt>
                <c:pt idx="53">
                  <c:v>1.26712E6</c:v>
                </c:pt>
                <c:pt idx="54">
                  <c:v>488817.5</c:v>
                </c:pt>
                <c:pt idx="55">
                  <c:v>473722.5</c:v>
                </c:pt>
                <c:pt idx="56">
                  <c:v>556412.5</c:v>
                </c:pt>
                <c:pt idx="57">
                  <c:v>509445.0</c:v>
                </c:pt>
                <c:pt idx="58">
                  <c:v>319315.0</c:v>
                </c:pt>
                <c:pt idx="59">
                  <c:v>452422.5000000001</c:v>
                </c:pt>
                <c:pt idx="60">
                  <c:v>554435.0</c:v>
                </c:pt>
                <c:pt idx="61">
                  <c:v>1.0335375E6</c:v>
                </c:pt>
                <c:pt idx="62">
                  <c:v>809335.0</c:v>
                </c:pt>
                <c:pt idx="63">
                  <c:v>383682.5</c:v>
                </c:pt>
                <c:pt idx="64">
                  <c:v>504257.5</c:v>
                </c:pt>
                <c:pt idx="65">
                  <c:v>468280.0</c:v>
                </c:pt>
                <c:pt idx="66">
                  <c:v>471135.0</c:v>
                </c:pt>
                <c:pt idx="67">
                  <c:v>1.335535E6</c:v>
                </c:pt>
                <c:pt idx="68">
                  <c:v>505345.0</c:v>
                </c:pt>
                <c:pt idx="69">
                  <c:v>606692.5</c:v>
                </c:pt>
                <c:pt idx="70">
                  <c:v>679507.5</c:v>
                </c:pt>
                <c:pt idx="71">
                  <c:v>731642.5</c:v>
                </c:pt>
                <c:pt idx="72">
                  <c:v>510270.0</c:v>
                </c:pt>
                <c:pt idx="73">
                  <c:v>566517.5</c:v>
                </c:pt>
                <c:pt idx="74">
                  <c:v>446885.0</c:v>
                </c:pt>
                <c:pt idx="75">
                  <c:v>334575.0</c:v>
                </c:pt>
                <c:pt idx="76">
                  <c:v>320097.5</c:v>
                </c:pt>
                <c:pt idx="77">
                  <c:v>844022.5</c:v>
                </c:pt>
                <c:pt idx="78">
                  <c:v>478502.5</c:v>
                </c:pt>
                <c:pt idx="79">
                  <c:v>617727.5</c:v>
                </c:pt>
                <c:pt idx="80">
                  <c:v>587842.5</c:v>
                </c:pt>
                <c:pt idx="81">
                  <c:v>445115.0</c:v>
                </c:pt>
                <c:pt idx="82">
                  <c:v>636725.0</c:v>
                </c:pt>
                <c:pt idx="83">
                  <c:v>513682.5</c:v>
                </c:pt>
                <c:pt idx="84">
                  <c:v>492387.5</c:v>
                </c:pt>
                <c:pt idx="85">
                  <c:v>570625.0</c:v>
                </c:pt>
                <c:pt idx="86">
                  <c:v>452935.0</c:v>
                </c:pt>
                <c:pt idx="87">
                  <c:v>324355.0</c:v>
                </c:pt>
                <c:pt idx="88">
                  <c:v>625952.5</c:v>
                </c:pt>
                <c:pt idx="89">
                  <c:v>340862.5000000001</c:v>
                </c:pt>
                <c:pt idx="90">
                  <c:v>385097.5</c:v>
                </c:pt>
                <c:pt idx="91">
                  <c:v>287880.0</c:v>
                </c:pt>
                <c:pt idx="92">
                  <c:v>594997.5</c:v>
                </c:pt>
                <c:pt idx="93">
                  <c:v>742897.5</c:v>
                </c:pt>
                <c:pt idx="94">
                  <c:v>529640.0</c:v>
                </c:pt>
                <c:pt idx="95">
                  <c:v>435155.0</c:v>
                </c:pt>
                <c:pt idx="96">
                  <c:v>428710.0</c:v>
                </c:pt>
                <c:pt idx="97">
                  <c:v>366180.0</c:v>
                </c:pt>
                <c:pt idx="98">
                  <c:v>434090.0</c:v>
                </c:pt>
                <c:pt idx="99">
                  <c:v>347582.5</c:v>
                </c:pt>
                <c:pt idx="100">
                  <c:v>885085.0</c:v>
                </c:pt>
                <c:pt idx="101">
                  <c:v>560307.5</c:v>
                </c:pt>
                <c:pt idx="102">
                  <c:v>405700.0</c:v>
                </c:pt>
                <c:pt idx="103">
                  <c:v>499682.5</c:v>
                </c:pt>
                <c:pt idx="104">
                  <c:v>563632.5</c:v>
                </c:pt>
                <c:pt idx="105">
                  <c:v>496520.0</c:v>
                </c:pt>
                <c:pt idx="106">
                  <c:v>1.0616775E6</c:v>
                </c:pt>
                <c:pt idx="107">
                  <c:v>267125.0</c:v>
                </c:pt>
                <c:pt idx="108">
                  <c:v>428112.5000000001</c:v>
                </c:pt>
                <c:pt idx="109">
                  <c:v>279605.0</c:v>
                </c:pt>
                <c:pt idx="110">
                  <c:v>975557.5000000002</c:v>
                </c:pt>
                <c:pt idx="111">
                  <c:v>544200.0</c:v>
                </c:pt>
                <c:pt idx="112">
                  <c:v>1.2394275E6</c:v>
                </c:pt>
                <c:pt idx="113">
                  <c:v>423277.5000000001</c:v>
                </c:pt>
                <c:pt idx="114">
                  <c:v>799412.5</c:v>
                </c:pt>
                <c:pt idx="115">
                  <c:v>313525.0</c:v>
                </c:pt>
                <c:pt idx="116">
                  <c:v>444622.5</c:v>
                </c:pt>
                <c:pt idx="117">
                  <c:v>572672.5</c:v>
                </c:pt>
                <c:pt idx="118">
                  <c:v>451097.5000000001</c:v>
                </c:pt>
                <c:pt idx="119">
                  <c:v>628055.0</c:v>
                </c:pt>
                <c:pt idx="120">
                  <c:v>604872.5</c:v>
                </c:pt>
                <c:pt idx="121">
                  <c:v>560912.5</c:v>
                </c:pt>
                <c:pt idx="122">
                  <c:v>640762.5000000001</c:v>
                </c:pt>
                <c:pt idx="123">
                  <c:v>359020.0</c:v>
                </c:pt>
                <c:pt idx="124">
                  <c:v>673055.0</c:v>
                </c:pt>
                <c:pt idx="125">
                  <c:v>984900.0000000001</c:v>
                </c:pt>
                <c:pt idx="126">
                  <c:v>284525.0</c:v>
                </c:pt>
                <c:pt idx="127">
                  <c:v>320825.0</c:v>
                </c:pt>
                <c:pt idx="128">
                  <c:v>746990.0</c:v>
                </c:pt>
                <c:pt idx="129">
                  <c:v>856375.0</c:v>
                </c:pt>
                <c:pt idx="130">
                  <c:v>610887.5</c:v>
                </c:pt>
                <c:pt idx="131">
                  <c:v>273000.0</c:v>
                </c:pt>
                <c:pt idx="132">
                  <c:v>622042.5</c:v>
                </c:pt>
                <c:pt idx="133">
                  <c:v>266667.5</c:v>
                </c:pt>
                <c:pt idx="134">
                  <c:v>700535.0000000001</c:v>
                </c:pt>
                <c:pt idx="135">
                  <c:v>671570.0</c:v>
                </c:pt>
                <c:pt idx="136">
                  <c:v>349057.5</c:v>
                </c:pt>
                <c:pt idx="137">
                  <c:v>596652.5</c:v>
                </c:pt>
                <c:pt idx="138">
                  <c:v>272802.5</c:v>
                </c:pt>
                <c:pt idx="139">
                  <c:v>1.125515E6</c:v>
                </c:pt>
                <c:pt idx="140">
                  <c:v>598552.5</c:v>
                </c:pt>
                <c:pt idx="141">
                  <c:v>469055.0</c:v>
                </c:pt>
                <c:pt idx="142">
                  <c:v>436332.5000000001</c:v>
                </c:pt>
                <c:pt idx="143">
                  <c:v>725355.0</c:v>
                </c:pt>
                <c:pt idx="144">
                  <c:v>770207.5</c:v>
                </c:pt>
                <c:pt idx="145">
                  <c:v>700760.0</c:v>
                </c:pt>
                <c:pt idx="146">
                  <c:v>1.473125E6</c:v>
                </c:pt>
                <c:pt idx="147">
                  <c:v>746562.5</c:v>
                </c:pt>
                <c:pt idx="148">
                  <c:v>474355.0</c:v>
                </c:pt>
                <c:pt idx="149">
                  <c:v>901740.0</c:v>
                </c:pt>
                <c:pt idx="150">
                  <c:v>679250.0</c:v>
                </c:pt>
                <c:pt idx="151">
                  <c:v>656137.5000000001</c:v>
                </c:pt>
                <c:pt idx="152">
                  <c:v>74265.0</c:v>
                </c:pt>
                <c:pt idx="153">
                  <c:v>35692.5</c:v>
                </c:pt>
                <c:pt idx="154">
                  <c:v>627920.0</c:v>
                </c:pt>
                <c:pt idx="155">
                  <c:v>251082.5</c:v>
                </c:pt>
                <c:pt idx="156">
                  <c:v>517177.5</c:v>
                </c:pt>
                <c:pt idx="157">
                  <c:v>967274.9999999998</c:v>
                </c:pt>
                <c:pt idx="158">
                  <c:v>552402.5</c:v>
                </c:pt>
                <c:pt idx="159">
                  <c:v>383190.0</c:v>
                </c:pt>
                <c:pt idx="160">
                  <c:v>377747.5</c:v>
                </c:pt>
                <c:pt idx="161">
                  <c:v>978302.5</c:v>
                </c:pt>
                <c:pt idx="162">
                  <c:v>283362.5</c:v>
                </c:pt>
                <c:pt idx="163">
                  <c:v>748917.5</c:v>
                </c:pt>
                <c:pt idx="164">
                  <c:v>436572.5</c:v>
                </c:pt>
                <c:pt idx="165">
                  <c:v>460102.5</c:v>
                </c:pt>
                <c:pt idx="166">
                  <c:v>407622.5</c:v>
                </c:pt>
                <c:pt idx="167">
                  <c:v>456332.5</c:v>
                </c:pt>
                <c:pt idx="168">
                  <c:v>385352.5</c:v>
                </c:pt>
                <c:pt idx="169">
                  <c:v>530482.5</c:v>
                </c:pt>
                <c:pt idx="170">
                  <c:v>262737.5</c:v>
                </c:pt>
                <c:pt idx="171">
                  <c:v>282350.0</c:v>
                </c:pt>
                <c:pt idx="172">
                  <c:v>656022.5</c:v>
                </c:pt>
                <c:pt idx="173">
                  <c:v>461080.0</c:v>
                </c:pt>
                <c:pt idx="174">
                  <c:v>732212.5</c:v>
                </c:pt>
                <c:pt idx="175">
                  <c:v>728005.0</c:v>
                </c:pt>
                <c:pt idx="176">
                  <c:v>495595.0</c:v>
                </c:pt>
                <c:pt idx="177">
                  <c:v>632522.5</c:v>
                </c:pt>
                <c:pt idx="178">
                  <c:v>677230.0</c:v>
                </c:pt>
                <c:pt idx="179">
                  <c:v>536550.0</c:v>
                </c:pt>
                <c:pt idx="180">
                  <c:v>502747.5</c:v>
                </c:pt>
                <c:pt idx="181">
                  <c:v>758582.5</c:v>
                </c:pt>
                <c:pt idx="182">
                  <c:v>276577.5</c:v>
                </c:pt>
                <c:pt idx="183">
                  <c:v>734347.5000000001</c:v>
                </c:pt>
                <c:pt idx="184">
                  <c:v>764795.0</c:v>
                </c:pt>
                <c:pt idx="185">
                  <c:v>249065.0</c:v>
                </c:pt>
                <c:pt idx="186">
                  <c:v>321967.5</c:v>
                </c:pt>
                <c:pt idx="187">
                  <c:v>452677.5</c:v>
                </c:pt>
                <c:pt idx="188">
                  <c:v>511977.5</c:v>
                </c:pt>
                <c:pt idx="189">
                  <c:v>536065.0</c:v>
                </c:pt>
                <c:pt idx="190">
                  <c:v>560095.0</c:v>
                </c:pt>
                <c:pt idx="191">
                  <c:v>1.1825725E6</c:v>
                </c:pt>
                <c:pt idx="192">
                  <c:v>461610.0</c:v>
                </c:pt>
                <c:pt idx="193">
                  <c:v>628040.0</c:v>
                </c:pt>
                <c:pt idx="194">
                  <c:v>1.07603E6</c:v>
                </c:pt>
                <c:pt idx="195">
                  <c:v>543492.5</c:v>
                </c:pt>
                <c:pt idx="196">
                  <c:v>528215.0</c:v>
                </c:pt>
                <c:pt idx="197">
                  <c:v>459392.5</c:v>
                </c:pt>
                <c:pt idx="198">
                  <c:v>429490.0</c:v>
                </c:pt>
                <c:pt idx="199">
                  <c:v>250725.0</c:v>
                </c:pt>
                <c:pt idx="200">
                  <c:v>597032.5</c:v>
                </c:pt>
                <c:pt idx="201">
                  <c:v>344972.5</c:v>
                </c:pt>
                <c:pt idx="202">
                  <c:v>1.1044275E6</c:v>
                </c:pt>
                <c:pt idx="203">
                  <c:v>1.09113E6</c:v>
                </c:pt>
                <c:pt idx="204">
                  <c:v>666365.0</c:v>
                </c:pt>
                <c:pt idx="205">
                  <c:v>482772.5</c:v>
                </c:pt>
                <c:pt idx="206">
                  <c:v>605305.0</c:v>
                </c:pt>
                <c:pt idx="207">
                  <c:v>494482.5</c:v>
                </c:pt>
                <c:pt idx="208">
                  <c:v>501045.0</c:v>
                </c:pt>
                <c:pt idx="209">
                  <c:v>354485.0</c:v>
                </c:pt>
                <c:pt idx="210">
                  <c:v>1.024285E6</c:v>
                </c:pt>
                <c:pt idx="211">
                  <c:v>885552.5</c:v>
                </c:pt>
                <c:pt idx="212">
                  <c:v>937882.5</c:v>
                </c:pt>
                <c:pt idx="213">
                  <c:v>438327.5</c:v>
                </c:pt>
                <c:pt idx="214">
                  <c:v>389390.0</c:v>
                </c:pt>
                <c:pt idx="215">
                  <c:v>435530.0</c:v>
                </c:pt>
                <c:pt idx="216">
                  <c:v>387655.0</c:v>
                </c:pt>
                <c:pt idx="217">
                  <c:v>515230.0</c:v>
                </c:pt>
                <c:pt idx="218">
                  <c:v>645770.0</c:v>
                </c:pt>
                <c:pt idx="219">
                  <c:v>563562.5</c:v>
                </c:pt>
                <c:pt idx="220">
                  <c:v>403605.0</c:v>
                </c:pt>
                <c:pt idx="221">
                  <c:v>91170.0</c:v>
                </c:pt>
                <c:pt idx="222">
                  <c:v>486737.5</c:v>
                </c:pt>
                <c:pt idx="223">
                  <c:v>660235.0</c:v>
                </c:pt>
                <c:pt idx="224">
                  <c:v>725755.0</c:v>
                </c:pt>
                <c:pt idx="225">
                  <c:v>499732.5</c:v>
                </c:pt>
                <c:pt idx="226">
                  <c:v>1.5926325E6</c:v>
                </c:pt>
                <c:pt idx="227">
                  <c:v>103902.5</c:v>
                </c:pt>
                <c:pt idx="228">
                  <c:v>609347.5</c:v>
                </c:pt>
                <c:pt idx="229">
                  <c:v>579615.0000000001</c:v>
                </c:pt>
                <c:pt idx="230">
                  <c:v>695270.0</c:v>
                </c:pt>
                <c:pt idx="231">
                  <c:v>295132.5000000001</c:v>
                </c:pt>
                <c:pt idx="232">
                  <c:v>862632.5</c:v>
                </c:pt>
                <c:pt idx="233">
                  <c:v>112375.0</c:v>
                </c:pt>
                <c:pt idx="234">
                  <c:v>761920.0</c:v>
                </c:pt>
                <c:pt idx="235">
                  <c:v>1.10877E6</c:v>
                </c:pt>
                <c:pt idx="236">
                  <c:v>1.0494825E6</c:v>
                </c:pt>
                <c:pt idx="237">
                  <c:v>448622.5</c:v>
                </c:pt>
                <c:pt idx="238">
                  <c:v>815990.0</c:v>
                </c:pt>
                <c:pt idx="239">
                  <c:v>558432.5</c:v>
                </c:pt>
                <c:pt idx="240">
                  <c:v>692965.0</c:v>
                </c:pt>
                <c:pt idx="241">
                  <c:v>705105.0000000001</c:v>
                </c:pt>
                <c:pt idx="242">
                  <c:v>160580.0</c:v>
                </c:pt>
                <c:pt idx="243">
                  <c:v>704455.0</c:v>
                </c:pt>
                <c:pt idx="244">
                  <c:v>594497.5</c:v>
                </c:pt>
                <c:pt idx="245">
                  <c:v>382467.5</c:v>
                </c:pt>
                <c:pt idx="246">
                  <c:v>383192.5</c:v>
                </c:pt>
                <c:pt idx="247">
                  <c:v>1.0406525E6</c:v>
                </c:pt>
                <c:pt idx="248">
                  <c:v>591645.0</c:v>
                </c:pt>
                <c:pt idx="249">
                  <c:v>758035.0</c:v>
                </c:pt>
                <c:pt idx="250">
                  <c:v>1.1454875E6</c:v>
                </c:pt>
                <c:pt idx="251">
                  <c:v>857100.0</c:v>
                </c:pt>
                <c:pt idx="252">
                  <c:v>271730.0</c:v>
                </c:pt>
                <c:pt idx="253">
                  <c:v>253037.5</c:v>
                </c:pt>
                <c:pt idx="254">
                  <c:v>543605.0</c:v>
                </c:pt>
                <c:pt idx="255">
                  <c:v>994622.5</c:v>
                </c:pt>
                <c:pt idx="256">
                  <c:v>751295.0</c:v>
                </c:pt>
                <c:pt idx="257">
                  <c:v>800325.0</c:v>
                </c:pt>
                <c:pt idx="258">
                  <c:v>596152.5</c:v>
                </c:pt>
                <c:pt idx="259">
                  <c:v>575110.0</c:v>
                </c:pt>
                <c:pt idx="260">
                  <c:v>669790.0</c:v>
                </c:pt>
                <c:pt idx="261">
                  <c:v>508742.5000000001</c:v>
                </c:pt>
                <c:pt idx="262">
                  <c:v>637907.5</c:v>
                </c:pt>
                <c:pt idx="263">
                  <c:v>454125.0</c:v>
                </c:pt>
                <c:pt idx="264">
                  <c:v>364250.0</c:v>
                </c:pt>
                <c:pt idx="265">
                  <c:v>378782.5</c:v>
                </c:pt>
                <c:pt idx="266">
                  <c:v>484615.0</c:v>
                </c:pt>
                <c:pt idx="267">
                  <c:v>369122.5</c:v>
                </c:pt>
                <c:pt idx="268">
                  <c:v>567415.0000000001</c:v>
                </c:pt>
                <c:pt idx="269">
                  <c:v>434785.0</c:v>
                </c:pt>
                <c:pt idx="270">
                  <c:v>514222.5</c:v>
                </c:pt>
                <c:pt idx="271">
                  <c:v>308327.5</c:v>
                </c:pt>
                <c:pt idx="272">
                  <c:v>504097.5000000001</c:v>
                </c:pt>
                <c:pt idx="273">
                  <c:v>309730.0000000001</c:v>
                </c:pt>
                <c:pt idx="274">
                  <c:v>344122.5</c:v>
                </c:pt>
                <c:pt idx="275">
                  <c:v>420132.5</c:v>
                </c:pt>
                <c:pt idx="276">
                  <c:v>437257.5</c:v>
                </c:pt>
                <c:pt idx="277">
                  <c:v>479317.5000000001</c:v>
                </c:pt>
                <c:pt idx="278">
                  <c:v>679670.0</c:v>
                </c:pt>
                <c:pt idx="279">
                  <c:v>979180.0</c:v>
                </c:pt>
                <c:pt idx="280">
                  <c:v>441627.5</c:v>
                </c:pt>
                <c:pt idx="281">
                  <c:v>884460.0</c:v>
                </c:pt>
                <c:pt idx="282">
                  <c:v>347217.5</c:v>
                </c:pt>
                <c:pt idx="283">
                  <c:v>418047.5</c:v>
                </c:pt>
                <c:pt idx="284">
                  <c:v>222095.0</c:v>
                </c:pt>
                <c:pt idx="285">
                  <c:v>274305.0</c:v>
                </c:pt>
                <c:pt idx="286">
                  <c:v>232840.0</c:v>
                </c:pt>
                <c:pt idx="287">
                  <c:v>647827.5</c:v>
                </c:pt>
                <c:pt idx="288">
                  <c:v>657410.0</c:v>
                </c:pt>
                <c:pt idx="289">
                  <c:v>782365.0</c:v>
                </c:pt>
                <c:pt idx="290">
                  <c:v>668865.0</c:v>
                </c:pt>
                <c:pt idx="291">
                  <c:v>454500.0</c:v>
                </c:pt>
                <c:pt idx="292">
                  <c:v>424472.5</c:v>
                </c:pt>
                <c:pt idx="293">
                  <c:v>462015.0</c:v>
                </c:pt>
                <c:pt idx="294">
                  <c:v>356117.5</c:v>
                </c:pt>
                <c:pt idx="295">
                  <c:v>393992.5</c:v>
                </c:pt>
                <c:pt idx="296">
                  <c:v>425300.0</c:v>
                </c:pt>
                <c:pt idx="297">
                  <c:v>538757.5</c:v>
                </c:pt>
                <c:pt idx="298">
                  <c:v>513452.5</c:v>
                </c:pt>
                <c:pt idx="299">
                  <c:v>727580.0</c:v>
                </c:pt>
                <c:pt idx="300">
                  <c:v>296142.5</c:v>
                </c:pt>
                <c:pt idx="301">
                  <c:v>555722.5</c:v>
                </c:pt>
                <c:pt idx="302">
                  <c:v>950447.5</c:v>
                </c:pt>
                <c:pt idx="303">
                  <c:v>712777.5</c:v>
                </c:pt>
                <c:pt idx="304">
                  <c:v>717117.5000000001</c:v>
                </c:pt>
                <c:pt idx="305">
                  <c:v>416675.0000000001</c:v>
                </c:pt>
                <c:pt idx="306">
                  <c:v>716600.0</c:v>
                </c:pt>
                <c:pt idx="307">
                  <c:v>1.0282875E6</c:v>
                </c:pt>
                <c:pt idx="308">
                  <c:v>617312.5</c:v>
                </c:pt>
                <c:pt idx="309">
                  <c:v>938527.5</c:v>
                </c:pt>
                <c:pt idx="310">
                  <c:v>657552.5</c:v>
                </c:pt>
                <c:pt idx="311">
                  <c:v>1.2235425E6</c:v>
                </c:pt>
                <c:pt idx="312">
                  <c:v>788810.0</c:v>
                </c:pt>
                <c:pt idx="313">
                  <c:v>566067.5</c:v>
                </c:pt>
                <c:pt idx="314">
                  <c:v>455055.0</c:v>
                </c:pt>
                <c:pt idx="315">
                  <c:v>641515.0</c:v>
                </c:pt>
                <c:pt idx="316">
                  <c:v>542545.0</c:v>
                </c:pt>
                <c:pt idx="317">
                  <c:v>1.1278375E6</c:v>
                </c:pt>
                <c:pt idx="318">
                  <c:v>642440.0</c:v>
                </c:pt>
                <c:pt idx="319">
                  <c:v>737400.0</c:v>
                </c:pt>
                <c:pt idx="320">
                  <c:v>473405.0</c:v>
                </c:pt>
                <c:pt idx="321">
                  <c:v>676105.0</c:v>
                </c:pt>
                <c:pt idx="322">
                  <c:v>599627.5</c:v>
                </c:pt>
                <c:pt idx="323">
                  <c:v>373595.0000000001</c:v>
                </c:pt>
                <c:pt idx="324">
                  <c:v>907375.0000000001</c:v>
                </c:pt>
                <c:pt idx="325">
                  <c:v>567407.5</c:v>
                </c:pt>
                <c:pt idx="326">
                  <c:v>1.737465E6</c:v>
                </c:pt>
                <c:pt idx="327">
                  <c:v>527652.5</c:v>
                </c:pt>
                <c:pt idx="328">
                  <c:v>1.15182E6</c:v>
                </c:pt>
                <c:pt idx="329">
                  <c:v>968892.5</c:v>
                </c:pt>
                <c:pt idx="330">
                  <c:v>642867.5</c:v>
                </c:pt>
                <c:pt idx="331">
                  <c:v>753032.5</c:v>
                </c:pt>
                <c:pt idx="332">
                  <c:v>542172.5</c:v>
                </c:pt>
                <c:pt idx="333">
                  <c:v>641505.0000000001</c:v>
                </c:pt>
                <c:pt idx="334">
                  <c:v>250527.5</c:v>
                </c:pt>
                <c:pt idx="335">
                  <c:v>786752.5</c:v>
                </c:pt>
                <c:pt idx="336">
                  <c:v>719542.5</c:v>
                </c:pt>
                <c:pt idx="337">
                  <c:v>1.0167575E6</c:v>
                </c:pt>
                <c:pt idx="338">
                  <c:v>373767.5</c:v>
                </c:pt>
                <c:pt idx="339">
                  <c:v>916875.0</c:v>
                </c:pt>
                <c:pt idx="340">
                  <c:v>590042.5</c:v>
                </c:pt>
                <c:pt idx="341">
                  <c:v>968987.5</c:v>
                </c:pt>
                <c:pt idx="342">
                  <c:v>502592.5</c:v>
                </c:pt>
                <c:pt idx="343">
                  <c:v>1.795845E6</c:v>
                </c:pt>
                <c:pt idx="344">
                  <c:v>692515.0</c:v>
                </c:pt>
                <c:pt idx="345">
                  <c:v>447307.5000000001</c:v>
                </c:pt>
                <c:pt idx="346">
                  <c:v>1.2597475E6</c:v>
                </c:pt>
                <c:pt idx="347">
                  <c:v>582837.5</c:v>
                </c:pt>
                <c:pt idx="348">
                  <c:v>760325.0</c:v>
                </c:pt>
                <c:pt idx="349">
                  <c:v>577407.5</c:v>
                </c:pt>
                <c:pt idx="350">
                  <c:v>1.0470425E6</c:v>
                </c:pt>
                <c:pt idx="351">
                  <c:v>541195.0</c:v>
                </c:pt>
                <c:pt idx="352">
                  <c:v>743732.5</c:v>
                </c:pt>
                <c:pt idx="353">
                  <c:v>961017.5</c:v>
                </c:pt>
                <c:pt idx="354">
                  <c:v>628507.5</c:v>
                </c:pt>
                <c:pt idx="355">
                  <c:v>844402.5</c:v>
                </c:pt>
                <c:pt idx="356">
                  <c:v>826037.5</c:v>
                </c:pt>
                <c:pt idx="357">
                  <c:v>471932.5</c:v>
                </c:pt>
                <c:pt idx="358">
                  <c:v>445157.5000000001</c:v>
                </c:pt>
                <c:pt idx="359">
                  <c:v>406685.0</c:v>
                </c:pt>
                <c:pt idx="360">
                  <c:v>392067.5</c:v>
                </c:pt>
                <c:pt idx="361">
                  <c:v>294200.0</c:v>
                </c:pt>
                <c:pt idx="362">
                  <c:v>371792.5</c:v>
                </c:pt>
                <c:pt idx="363">
                  <c:v>882695.0000000001</c:v>
                </c:pt>
                <c:pt idx="364">
                  <c:v>1.065355E6</c:v>
                </c:pt>
                <c:pt idx="365">
                  <c:v>845852.5</c:v>
                </c:pt>
                <c:pt idx="366">
                  <c:v>232625.0</c:v>
                </c:pt>
                <c:pt idx="367">
                  <c:v>1.0836825E6</c:v>
                </c:pt>
                <c:pt idx="368">
                  <c:v>519972.5000000001</c:v>
                </c:pt>
                <c:pt idx="369">
                  <c:v>1.338765E6</c:v>
                </c:pt>
                <c:pt idx="370">
                  <c:v>1.0930575E6</c:v>
                </c:pt>
                <c:pt idx="371">
                  <c:v>692765.0</c:v>
                </c:pt>
                <c:pt idx="372">
                  <c:v>444380.0</c:v>
                </c:pt>
                <c:pt idx="373">
                  <c:v>660975.0</c:v>
                </c:pt>
                <c:pt idx="374">
                  <c:v>1.03622E6</c:v>
                </c:pt>
                <c:pt idx="375">
                  <c:v>341147.5</c:v>
                </c:pt>
                <c:pt idx="376">
                  <c:v>621922.5</c:v>
                </c:pt>
                <c:pt idx="377">
                  <c:v>841230.0</c:v>
                </c:pt>
                <c:pt idx="378">
                  <c:v>661072.5</c:v>
                </c:pt>
                <c:pt idx="379">
                  <c:v>921515.0</c:v>
                </c:pt>
                <c:pt idx="380">
                  <c:v>532080.0</c:v>
                </c:pt>
                <c:pt idx="381">
                  <c:v>928372.5</c:v>
                </c:pt>
                <c:pt idx="382">
                  <c:v>1.1696875E6</c:v>
                </c:pt>
                <c:pt idx="383">
                  <c:v>919247.5</c:v>
                </c:pt>
                <c:pt idx="384">
                  <c:v>473682.5</c:v>
                </c:pt>
                <c:pt idx="385">
                  <c:v>1.2622125E6</c:v>
                </c:pt>
                <c:pt idx="386">
                  <c:v>283052.5</c:v>
                </c:pt>
                <c:pt idx="387">
                  <c:v>392985.0</c:v>
                </c:pt>
                <c:pt idx="388">
                  <c:v>254412.5</c:v>
                </c:pt>
                <c:pt idx="389">
                  <c:v>629510.0</c:v>
                </c:pt>
                <c:pt idx="390">
                  <c:v>683950.0</c:v>
                </c:pt>
                <c:pt idx="391">
                  <c:v>405782.5</c:v>
                </c:pt>
                <c:pt idx="392">
                  <c:v>455317.5</c:v>
                </c:pt>
                <c:pt idx="393">
                  <c:v>694362.5</c:v>
                </c:pt>
                <c:pt idx="394">
                  <c:v>1.079015E6</c:v>
                </c:pt>
                <c:pt idx="395">
                  <c:v>882535.0</c:v>
                </c:pt>
                <c:pt idx="396">
                  <c:v>693862.5</c:v>
                </c:pt>
                <c:pt idx="397">
                  <c:v>969112.5</c:v>
                </c:pt>
                <c:pt idx="398">
                  <c:v>397650.0</c:v>
                </c:pt>
                <c:pt idx="399">
                  <c:v>562267.5</c:v>
                </c:pt>
                <c:pt idx="400">
                  <c:v>505292.5</c:v>
                </c:pt>
                <c:pt idx="401">
                  <c:v>527355.0</c:v>
                </c:pt>
                <c:pt idx="402">
                  <c:v>581787.5</c:v>
                </c:pt>
                <c:pt idx="403">
                  <c:v>848817.5</c:v>
                </c:pt>
                <c:pt idx="404">
                  <c:v>658257.5</c:v>
                </c:pt>
                <c:pt idx="405">
                  <c:v>319125.0</c:v>
                </c:pt>
                <c:pt idx="406">
                  <c:v>723850.0</c:v>
                </c:pt>
                <c:pt idx="407">
                  <c:v>1.4097575E6</c:v>
                </c:pt>
                <c:pt idx="408">
                  <c:v>464515.0</c:v>
                </c:pt>
                <c:pt idx="409">
                  <c:v>925460.0</c:v>
                </c:pt>
                <c:pt idx="410">
                  <c:v>616455.0</c:v>
                </c:pt>
                <c:pt idx="411">
                  <c:v>681082.5</c:v>
                </c:pt>
                <c:pt idx="412">
                  <c:v>702400.0</c:v>
                </c:pt>
                <c:pt idx="413">
                  <c:v>602062.5</c:v>
                </c:pt>
                <c:pt idx="414">
                  <c:v>621280.0</c:v>
                </c:pt>
                <c:pt idx="415">
                  <c:v>630450.0</c:v>
                </c:pt>
                <c:pt idx="416">
                  <c:v>423287.5</c:v>
                </c:pt>
                <c:pt idx="417">
                  <c:v>1.1910375E6</c:v>
                </c:pt>
                <c:pt idx="418">
                  <c:v>688950.0</c:v>
                </c:pt>
                <c:pt idx="419">
                  <c:v>968255.0</c:v>
                </c:pt>
                <c:pt idx="420">
                  <c:v>362060.0</c:v>
                </c:pt>
                <c:pt idx="421">
                  <c:v>299950.0</c:v>
                </c:pt>
                <c:pt idx="422">
                  <c:v>346632.5000000001</c:v>
                </c:pt>
                <c:pt idx="423">
                  <c:v>447395.0</c:v>
                </c:pt>
                <c:pt idx="424">
                  <c:v>244952.5</c:v>
                </c:pt>
                <c:pt idx="425">
                  <c:v>699772.5</c:v>
                </c:pt>
                <c:pt idx="426">
                  <c:v>1.010575E6</c:v>
                </c:pt>
                <c:pt idx="427">
                  <c:v>639375.0</c:v>
                </c:pt>
                <c:pt idx="428">
                  <c:v>550295.0</c:v>
                </c:pt>
                <c:pt idx="429">
                  <c:v>532547.5</c:v>
                </c:pt>
                <c:pt idx="430">
                  <c:v>446822.5</c:v>
                </c:pt>
                <c:pt idx="431">
                  <c:v>220462.5</c:v>
                </c:pt>
                <c:pt idx="432">
                  <c:v>1.0960475E6</c:v>
                </c:pt>
                <c:pt idx="433">
                  <c:v>674730.0</c:v>
                </c:pt>
                <c:pt idx="434">
                  <c:v>841757.5</c:v>
                </c:pt>
                <c:pt idx="435">
                  <c:v>787332.5</c:v>
                </c:pt>
                <c:pt idx="436">
                  <c:v>457975.0</c:v>
                </c:pt>
                <c:pt idx="437">
                  <c:v>351295.0</c:v>
                </c:pt>
                <c:pt idx="438">
                  <c:v>503002.5000000001</c:v>
                </c:pt>
                <c:pt idx="439">
                  <c:v>845822.5</c:v>
                </c:pt>
                <c:pt idx="440">
                  <c:v>1.2260325E6</c:v>
                </c:pt>
                <c:pt idx="441">
                  <c:v>398017.5</c:v>
                </c:pt>
                <c:pt idx="442">
                  <c:v>588560.0</c:v>
                </c:pt>
                <c:pt idx="443">
                  <c:v>839602.5</c:v>
                </c:pt>
                <c:pt idx="444">
                  <c:v>680382.5</c:v>
                </c:pt>
                <c:pt idx="445">
                  <c:v>1.07409E6</c:v>
                </c:pt>
                <c:pt idx="446">
                  <c:v>593922.5</c:v>
                </c:pt>
                <c:pt idx="447">
                  <c:v>416687.5</c:v>
                </c:pt>
                <c:pt idx="448">
                  <c:v>817717.5000000001</c:v>
                </c:pt>
                <c:pt idx="449">
                  <c:v>1.03505E6</c:v>
                </c:pt>
                <c:pt idx="450">
                  <c:v>409090.0</c:v>
                </c:pt>
                <c:pt idx="451">
                  <c:v>1.2597575E6</c:v>
                </c:pt>
                <c:pt idx="452">
                  <c:v>1.0986E6</c:v>
                </c:pt>
                <c:pt idx="453">
                  <c:v>1.028425E6</c:v>
                </c:pt>
                <c:pt idx="454">
                  <c:v>799787.5</c:v>
                </c:pt>
                <c:pt idx="455">
                  <c:v>504507.5000000001</c:v>
                </c:pt>
                <c:pt idx="456">
                  <c:v>699687.5</c:v>
                </c:pt>
                <c:pt idx="457">
                  <c:v>243525.0</c:v>
                </c:pt>
                <c:pt idx="458">
                  <c:v>793017.5</c:v>
                </c:pt>
                <c:pt idx="459">
                  <c:v>1.4490325E6</c:v>
                </c:pt>
                <c:pt idx="460">
                  <c:v>291037.5</c:v>
                </c:pt>
                <c:pt idx="461">
                  <c:v>540992.5</c:v>
                </c:pt>
                <c:pt idx="462">
                  <c:v>299302.5</c:v>
                </c:pt>
                <c:pt idx="463">
                  <c:v>522610.0</c:v>
                </c:pt>
                <c:pt idx="464">
                  <c:v>370555.0</c:v>
                </c:pt>
                <c:pt idx="465">
                  <c:v>603322.5</c:v>
                </c:pt>
                <c:pt idx="466">
                  <c:v>506085.0</c:v>
                </c:pt>
                <c:pt idx="467">
                  <c:v>1.12386E6</c:v>
                </c:pt>
                <c:pt idx="468">
                  <c:v>274342.5</c:v>
                </c:pt>
                <c:pt idx="469">
                  <c:v>329435.0</c:v>
                </c:pt>
                <c:pt idx="470">
                  <c:v>420717.5</c:v>
                </c:pt>
                <c:pt idx="471">
                  <c:v>871262.5</c:v>
                </c:pt>
                <c:pt idx="472">
                  <c:v>543785.0</c:v>
                </c:pt>
                <c:pt idx="473">
                  <c:v>224252.5</c:v>
                </c:pt>
                <c:pt idx="474">
                  <c:v>593712.5</c:v>
                </c:pt>
                <c:pt idx="475">
                  <c:v>538825.0</c:v>
                </c:pt>
                <c:pt idx="476">
                  <c:v>953840.0</c:v>
                </c:pt>
                <c:pt idx="477">
                  <c:v>725580.0</c:v>
                </c:pt>
                <c:pt idx="478">
                  <c:v>458397.5</c:v>
                </c:pt>
                <c:pt idx="479">
                  <c:v>792842.5</c:v>
                </c:pt>
                <c:pt idx="480">
                  <c:v>975985.0</c:v>
                </c:pt>
                <c:pt idx="481">
                  <c:v>473782.5</c:v>
                </c:pt>
                <c:pt idx="482">
                  <c:v>607022.5</c:v>
                </c:pt>
                <c:pt idx="483">
                  <c:v>421675.0</c:v>
                </c:pt>
                <c:pt idx="484">
                  <c:v>439077.5</c:v>
                </c:pt>
                <c:pt idx="485">
                  <c:v>474537.5</c:v>
                </c:pt>
                <c:pt idx="486">
                  <c:v>143902.5</c:v>
                </c:pt>
                <c:pt idx="487">
                  <c:v>175017.5</c:v>
                </c:pt>
                <c:pt idx="488">
                  <c:v>766162.5</c:v>
                </c:pt>
                <c:pt idx="489">
                  <c:v>758825.0</c:v>
                </c:pt>
                <c:pt idx="490">
                  <c:v>1.027405E6</c:v>
                </c:pt>
                <c:pt idx="491">
                  <c:v>677697.5</c:v>
                </c:pt>
                <c:pt idx="492">
                  <c:v>415677.5</c:v>
                </c:pt>
                <c:pt idx="493">
                  <c:v>536125.0</c:v>
                </c:pt>
                <c:pt idx="494">
                  <c:v>526422.5</c:v>
                </c:pt>
                <c:pt idx="495">
                  <c:v>593737.5</c:v>
                </c:pt>
                <c:pt idx="496">
                  <c:v>517735.0</c:v>
                </c:pt>
                <c:pt idx="497">
                  <c:v>183012.5</c:v>
                </c:pt>
                <c:pt idx="498">
                  <c:v>470142.5</c:v>
                </c:pt>
                <c:pt idx="499">
                  <c:v>614350.0</c:v>
                </c:pt>
                <c:pt idx="500">
                  <c:v>885787.5</c:v>
                </c:pt>
                <c:pt idx="501">
                  <c:v>809422.5</c:v>
                </c:pt>
                <c:pt idx="502">
                  <c:v>815077.5</c:v>
                </c:pt>
                <c:pt idx="503">
                  <c:v>647815.0</c:v>
                </c:pt>
                <c:pt idx="504">
                  <c:v>774872.5</c:v>
                </c:pt>
                <c:pt idx="505">
                  <c:v>193740.0</c:v>
                </c:pt>
                <c:pt idx="506">
                  <c:v>346255.0</c:v>
                </c:pt>
                <c:pt idx="507">
                  <c:v>672670.0</c:v>
                </c:pt>
                <c:pt idx="508">
                  <c:v>391270.0</c:v>
                </c:pt>
                <c:pt idx="509">
                  <c:v>627007.5</c:v>
                </c:pt>
                <c:pt idx="510">
                  <c:v>239247.5</c:v>
                </c:pt>
                <c:pt idx="511">
                  <c:v>395425.0</c:v>
                </c:pt>
                <c:pt idx="512">
                  <c:v>802345.0</c:v>
                </c:pt>
                <c:pt idx="513">
                  <c:v>735187.5</c:v>
                </c:pt>
                <c:pt idx="514">
                  <c:v>578977.5</c:v>
                </c:pt>
                <c:pt idx="515">
                  <c:v>344355.0</c:v>
                </c:pt>
                <c:pt idx="516">
                  <c:v>1.5797E6</c:v>
                </c:pt>
                <c:pt idx="517">
                  <c:v>618262.5</c:v>
                </c:pt>
                <c:pt idx="518">
                  <c:v>273095.0</c:v>
                </c:pt>
                <c:pt idx="519">
                  <c:v>342062.5</c:v>
                </c:pt>
                <c:pt idx="520">
                  <c:v>575970.0</c:v>
                </c:pt>
                <c:pt idx="521">
                  <c:v>448042.5</c:v>
                </c:pt>
                <c:pt idx="522">
                  <c:v>630510.0</c:v>
                </c:pt>
                <c:pt idx="523">
                  <c:v>425097.5</c:v>
                </c:pt>
                <c:pt idx="524">
                  <c:v>432192.5</c:v>
                </c:pt>
                <c:pt idx="525">
                  <c:v>693307.5</c:v>
                </c:pt>
                <c:pt idx="526">
                  <c:v>850967.5</c:v>
                </c:pt>
                <c:pt idx="527">
                  <c:v>850585.0</c:v>
                </c:pt>
                <c:pt idx="528">
                  <c:v>362357.5</c:v>
                </c:pt>
                <c:pt idx="529">
                  <c:v>434270.0</c:v>
                </c:pt>
                <c:pt idx="530">
                  <c:v>378437.5</c:v>
                </c:pt>
                <c:pt idx="531">
                  <c:v>868460.0</c:v>
                </c:pt>
                <c:pt idx="532">
                  <c:v>956735.0</c:v>
                </c:pt>
                <c:pt idx="533">
                  <c:v>1.26112E6</c:v>
                </c:pt>
                <c:pt idx="534">
                  <c:v>517372.5</c:v>
                </c:pt>
                <c:pt idx="535">
                  <c:v>711312.5</c:v>
                </c:pt>
                <c:pt idx="536">
                  <c:v>388792.5</c:v>
                </c:pt>
                <c:pt idx="537">
                  <c:v>255947.5</c:v>
                </c:pt>
                <c:pt idx="538">
                  <c:v>524525.0</c:v>
                </c:pt>
                <c:pt idx="539">
                  <c:v>672910.0</c:v>
                </c:pt>
                <c:pt idx="540">
                  <c:v>519872.5</c:v>
                </c:pt>
                <c:pt idx="541">
                  <c:v>361627.5</c:v>
                </c:pt>
                <c:pt idx="542">
                  <c:v>1.31892E6</c:v>
                </c:pt>
                <c:pt idx="543">
                  <c:v>716410.0</c:v>
                </c:pt>
                <c:pt idx="544">
                  <c:v>438772.5</c:v>
                </c:pt>
                <c:pt idx="545">
                  <c:v>586265.0</c:v>
                </c:pt>
                <c:pt idx="546">
                  <c:v>474087.5000000001</c:v>
                </c:pt>
                <c:pt idx="547">
                  <c:v>396750.0</c:v>
                </c:pt>
                <c:pt idx="548">
                  <c:v>569240.0</c:v>
                </c:pt>
                <c:pt idx="549">
                  <c:v>856410.0000000002</c:v>
                </c:pt>
                <c:pt idx="550">
                  <c:v>975527.5000000002</c:v>
                </c:pt>
                <c:pt idx="551">
                  <c:v>502897.5000000001</c:v>
                </c:pt>
                <c:pt idx="552">
                  <c:v>401375.0</c:v>
                </c:pt>
                <c:pt idx="553">
                  <c:v>319782.5</c:v>
                </c:pt>
                <c:pt idx="554">
                  <c:v>242247.5</c:v>
                </c:pt>
                <c:pt idx="555">
                  <c:v>718035.0</c:v>
                </c:pt>
                <c:pt idx="556">
                  <c:v>804037.5</c:v>
                </c:pt>
                <c:pt idx="557">
                  <c:v>579182.5</c:v>
                </c:pt>
                <c:pt idx="558">
                  <c:v>341942.5</c:v>
                </c:pt>
                <c:pt idx="559">
                  <c:v>684347.5</c:v>
                </c:pt>
                <c:pt idx="560">
                  <c:v>650192.5</c:v>
                </c:pt>
                <c:pt idx="561">
                  <c:v>581735.0</c:v>
                </c:pt>
                <c:pt idx="562">
                  <c:v>643982.5</c:v>
                </c:pt>
                <c:pt idx="563">
                  <c:v>400527.5</c:v>
                </c:pt>
                <c:pt idx="564">
                  <c:v>833147.5</c:v>
                </c:pt>
                <c:pt idx="565">
                  <c:v>1.3132325E6</c:v>
                </c:pt>
                <c:pt idx="566">
                  <c:v>159915.0</c:v>
                </c:pt>
                <c:pt idx="567">
                  <c:v>790230.0</c:v>
                </c:pt>
                <c:pt idx="568">
                  <c:v>562732.5</c:v>
                </c:pt>
                <c:pt idx="569">
                  <c:v>1.202195E6</c:v>
                </c:pt>
                <c:pt idx="570">
                  <c:v>711495.0</c:v>
                </c:pt>
                <c:pt idx="571">
                  <c:v>502840.0</c:v>
                </c:pt>
                <c:pt idx="572">
                  <c:v>525047.5</c:v>
                </c:pt>
                <c:pt idx="573">
                  <c:v>184452.5</c:v>
                </c:pt>
                <c:pt idx="574">
                  <c:v>147697.5</c:v>
                </c:pt>
                <c:pt idx="575">
                  <c:v>472142.5</c:v>
                </c:pt>
                <c:pt idx="576">
                  <c:v>407640.0</c:v>
                </c:pt>
                <c:pt idx="577">
                  <c:v>850340.0</c:v>
                </c:pt>
                <c:pt idx="578">
                  <c:v>754972.5</c:v>
                </c:pt>
                <c:pt idx="579">
                  <c:v>476767.5</c:v>
                </c:pt>
                <c:pt idx="580">
                  <c:v>686232.5</c:v>
                </c:pt>
                <c:pt idx="581">
                  <c:v>299907.5</c:v>
                </c:pt>
                <c:pt idx="582">
                  <c:v>356125.0</c:v>
                </c:pt>
                <c:pt idx="583">
                  <c:v>1.0444275E6</c:v>
                </c:pt>
                <c:pt idx="584">
                  <c:v>560260.0</c:v>
                </c:pt>
                <c:pt idx="585">
                  <c:v>384892.5</c:v>
                </c:pt>
                <c:pt idx="586">
                  <c:v>519217.5</c:v>
                </c:pt>
                <c:pt idx="587">
                  <c:v>837562.5000000001</c:v>
                </c:pt>
                <c:pt idx="588">
                  <c:v>362565.0</c:v>
                </c:pt>
                <c:pt idx="589">
                  <c:v>669502.5000000001</c:v>
                </c:pt>
                <c:pt idx="590">
                  <c:v>552022.5</c:v>
                </c:pt>
                <c:pt idx="591">
                  <c:v>1.3568825E6</c:v>
                </c:pt>
                <c:pt idx="592">
                  <c:v>753720.0000000001</c:v>
                </c:pt>
                <c:pt idx="593">
                  <c:v>306095.0</c:v>
                </c:pt>
                <c:pt idx="594">
                  <c:v>386147.5000000001</c:v>
                </c:pt>
                <c:pt idx="595">
                  <c:v>1.4240175E6</c:v>
                </c:pt>
                <c:pt idx="596">
                  <c:v>557770.0</c:v>
                </c:pt>
                <c:pt idx="597">
                  <c:v>603927.5</c:v>
                </c:pt>
                <c:pt idx="598">
                  <c:v>649342.5</c:v>
                </c:pt>
                <c:pt idx="599">
                  <c:v>213652.5</c:v>
                </c:pt>
                <c:pt idx="600">
                  <c:v>926797.5</c:v>
                </c:pt>
                <c:pt idx="601">
                  <c:v>645940.0</c:v>
                </c:pt>
                <c:pt idx="602">
                  <c:v>216272.5</c:v>
                </c:pt>
                <c:pt idx="603">
                  <c:v>474885.0000000001</c:v>
                </c:pt>
                <c:pt idx="604">
                  <c:v>476550.0</c:v>
                </c:pt>
                <c:pt idx="605">
                  <c:v>287735.0</c:v>
                </c:pt>
                <c:pt idx="606">
                  <c:v>668137.5</c:v>
                </c:pt>
                <c:pt idx="607">
                  <c:v>1.050495E6</c:v>
                </c:pt>
                <c:pt idx="608">
                  <c:v>961060.0</c:v>
                </c:pt>
                <c:pt idx="609">
                  <c:v>321887.5</c:v>
                </c:pt>
                <c:pt idx="610">
                  <c:v>529887.5</c:v>
                </c:pt>
                <c:pt idx="611">
                  <c:v>654222.5</c:v>
                </c:pt>
                <c:pt idx="612">
                  <c:v>487657.5</c:v>
                </c:pt>
                <c:pt idx="613">
                  <c:v>175500.0</c:v>
                </c:pt>
                <c:pt idx="614">
                  <c:v>489752.5</c:v>
                </c:pt>
                <c:pt idx="615">
                  <c:v>877472.5</c:v>
                </c:pt>
                <c:pt idx="616">
                  <c:v>733047.5</c:v>
                </c:pt>
                <c:pt idx="617">
                  <c:v>409872.5</c:v>
                </c:pt>
                <c:pt idx="618">
                  <c:v>319572.5000000001</c:v>
                </c:pt>
                <c:pt idx="619">
                  <c:v>558215.0</c:v>
                </c:pt>
                <c:pt idx="620">
                  <c:v>637370.0</c:v>
                </c:pt>
                <c:pt idx="621">
                  <c:v>952307.5</c:v>
                </c:pt>
                <c:pt idx="622">
                  <c:v>696300.0000000001</c:v>
                </c:pt>
                <c:pt idx="623">
                  <c:v>455860.0</c:v>
                </c:pt>
                <c:pt idx="624">
                  <c:v>512447.5</c:v>
                </c:pt>
                <c:pt idx="625">
                  <c:v>175007.5</c:v>
                </c:pt>
                <c:pt idx="626">
                  <c:v>1.355495E6</c:v>
                </c:pt>
                <c:pt idx="627">
                  <c:v>279377.5</c:v>
                </c:pt>
                <c:pt idx="628">
                  <c:v>470687.5</c:v>
                </c:pt>
                <c:pt idx="629">
                  <c:v>384355.0</c:v>
                </c:pt>
                <c:pt idx="630">
                  <c:v>453110.0</c:v>
                </c:pt>
                <c:pt idx="631">
                  <c:v>588012.5</c:v>
                </c:pt>
                <c:pt idx="632">
                  <c:v>270650.0</c:v>
                </c:pt>
                <c:pt idx="633">
                  <c:v>1.0168575E6</c:v>
                </c:pt>
                <c:pt idx="634">
                  <c:v>693905.0</c:v>
                </c:pt>
                <c:pt idx="635">
                  <c:v>1.3934175E6</c:v>
                </c:pt>
                <c:pt idx="636">
                  <c:v>390982.5</c:v>
                </c:pt>
                <c:pt idx="637">
                  <c:v>529042.5</c:v>
                </c:pt>
                <c:pt idx="638">
                  <c:v>667560.0</c:v>
                </c:pt>
                <c:pt idx="639">
                  <c:v>523542.5</c:v>
                </c:pt>
                <c:pt idx="640">
                  <c:v>309912.5</c:v>
                </c:pt>
                <c:pt idx="641">
                  <c:v>680207.5</c:v>
                </c:pt>
                <c:pt idx="642">
                  <c:v>656042.5</c:v>
                </c:pt>
                <c:pt idx="643">
                  <c:v>663232.5</c:v>
                </c:pt>
                <c:pt idx="644">
                  <c:v>1.4117925E6</c:v>
                </c:pt>
                <c:pt idx="645">
                  <c:v>323100.0</c:v>
                </c:pt>
                <c:pt idx="646">
                  <c:v>340662.5</c:v>
                </c:pt>
                <c:pt idx="647">
                  <c:v>223890.0</c:v>
                </c:pt>
                <c:pt idx="648">
                  <c:v>604665.0</c:v>
                </c:pt>
                <c:pt idx="649">
                  <c:v>276962.5</c:v>
                </c:pt>
                <c:pt idx="650">
                  <c:v>630785.0</c:v>
                </c:pt>
                <c:pt idx="651">
                  <c:v>446557.5</c:v>
                </c:pt>
                <c:pt idx="652">
                  <c:v>737922.5000000001</c:v>
                </c:pt>
                <c:pt idx="653">
                  <c:v>245292.5</c:v>
                </c:pt>
                <c:pt idx="654">
                  <c:v>846487.5000000001</c:v>
                </c:pt>
                <c:pt idx="655">
                  <c:v>1.2861675E6</c:v>
                </c:pt>
                <c:pt idx="656">
                  <c:v>658337.5</c:v>
                </c:pt>
                <c:pt idx="657">
                  <c:v>705142.5</c:v>
                </c:pt>
                <c:pt idx="658">
                  <c:v>403270.0</c:v>
                </c:pt>
                <c:pt idx="659">
                  <c:v>770825.0</c:v>
                </c:pt>
                <c:pt idx="660">
                  <c:v>564845.0</c:v>
                </c:pt>
                <c:pt idx="661">
                  <c:v>547197.5</c:v>
                </c:pt>
                <c:pt idx="662">
                  <c:v>654922.5</c:v>
                </c:pt>
                <c:pt idx="663">
                  <c:v>533520.0</c:v>
                </c:pt>
                <c:pt idx="664">
                  <c:v>428172.5</c:v>
                </c:pt>
                <c:pt idx="665">
                  <c:v>542382.5</c:v>
                </c:pt>
                <c:pt idx="666">
                  <c:v>424570.0</c:v>
                </c:pt>
                <c:pt idx="667">
                  <c:v>585245.0</c:v>
                </c:pt>
                <c:pt idx="668">
                  <c:v>625067.5</c:v>
                </c:pt>
                <c:pt idx="669">
                  <c:v>276967.5</c:v>
                </c:pt>
                <c:pt idx="670">
                  <c:v>288952.5</c:v>
                </c:pt>
                <c:pt idx="671">
                  <c:v>559365.0</c:v>
                </c:pt>
                <c:pt idx="672">
                  <c:v>569600.0</c:v>
                </c:pt>
                <c:pt idx="673">
                  <c:v>380160.0</c:v>
                </c:pt>
                <c:pt idx="674">
                  <c:v>443797.5</c:v>
                </c:pt>
                <c:pt idx="675">
                  <c:v>662187.5000000001</c:v>
                </c:pt>
                <c:pt idx="676">
                  <c:v>296090.0</c:v>
                </c:pt>
                <c:pt idx="677">
                  <c:v>156992.5</c:v>
                </c:pt>
                <c:pt idx="678">
                  <c:v>148997.5</c:v>
                </c:pt>
                <c:pt idx="679">
                  <c:v>213172.5</c:v>
                </c:pt>
                <c:pt idx="680">
                  <c:v>466380.0</c:v>
                </c:pt>
                <c:pt idx="681">
                  <c:v>1.013915E6</c:v>
                </c:pt>
                <c:pt idx="682">
                  <c:v>561140.0</c:v>
                </c:pt>
                <c:pt idx="683">
                  <c:v>711880.0</c:v>
                </c:pt>
                <c:pt idx="684">
                  <c:v>157980.0</c:v>
                </c:pt>
                <c:pt idx="685">
                  <c:v>245950.0</c:v>
                </c:pt>
                <c:pt idx="686">
                  <c:v>628137.5</c:v>
                </c:pt>
                <c:pt idx="687">
                  <c:v>440502.5</c:v>
                </c:pt>
                <c:pt idx="688">
                  <c:v>327312.5</c:v>
                </c:pt>
                <c:pt idx="689">
                  <c:v>548395.0</c:v>
                </c:pt>
                <c:pt idx="690">
                  <c:v>474837.5</c:v>
                </c:pt>
                <c:pt idx="691">
                  <c:v>671110.0</c:v>
                </c:pt>
                <c:pt idx="692">
                  <c:v>647195.0</c:v>
                </c:pt>
                <c:pt idx="693">
                  <c:v>674545.0</c:v>
                </c:pt>
                <c:pt idx="694">
                  <c:v>659795.0</c:v>
                </c:pt>
                <c:pt idx="695">
                  <c:v>606392.5</c:v>
                </c:pt>
                <c:pt idx="696">
                  <c:v>749620.0</c:v>
                </c:pt>
                <c:pt idx="697">
                  <c:v>772502.5</c:v>
                </c:pt>
              </c:numCache>
            </c:numRef>
          </c:yVal>
          <c:smooth val="0"/>
          <c:extLst xmlns:c16r2="http://schemas.microsoft.com/office/drawing/2015/06/chart">
            <c:ext xmlns:c16="http://schemas.microsoft.com/office/drawing/2014/chart" uri="{C3380CC4-5D6E-409C-BE32-E72D297353CC}">
              <c16:uniqueId val="{00000001-919B-4286-AB69-3D454730B105}"/>
            </c:ext>
          </c:extLst>
        </c:ser>
        <c:dLbls>
          <c:showLegendKey val="0"/>
          <c:showVal val="0"/>
          <c:showCatName val="0"/>
          <c:showSerName val="0"/>
          <c:showPercent val="0"/>
          <c:showBubbleSize val="0"/>
        </c:dLbls>
        <c:axId val="-2127704504"/>
        <c:axId val="-2125159800"/>
      </c:scatterChart>
      <c:valAx>
        <c:axId val="-21277045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Counter</a:t>
                </a:r>
                <a:r>
                  <a:rPr lang="en-US" baseline="0"/>
                  <a:t> 1</a:t>
                </a:r>
                <a:endParaRPr lang="en-US"/>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5159800"/>
        <c:crosses val="autoZero"/>
        <c:crossBetween val="midCat"/>
      </c:valAx>
      <c:valAx>
        <c:axId val="-2125159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Counter 2</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77045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Pre-Purification Trapped (%)</a:t>
            </a:r>
          </a:p>
        </c:rich>
      </c:tx>
      <c:layout/>
      <c:overlay val="0"/>
      <c:spPr>
        <a:noFill/>
        <a:ln>
          <a:noFill/>
        </a:ln>
        <a:effectLst/>
      </c:sp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tx1"/>
                </a:solidFill>
                <a:prstDash val="solid"/>
              </a:ln>
              <a:effectLst/>
            </c:spPr>
            <c:trendlineType val="linear"/>
            <c:dispRSqr val="1"/>
            <c:dispEq val="1"/>
            <c:trendlineLbl>
              <c:layout>
                <c:manualLayout>
                  <c:x val="0.216614945190675"/>
                  <c:y val="-0.144714338440268"/>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R² = 0.8536</a:t>
                    </a:r>
                    <a:endParaRPr lang="en-US"/>
                  </a:p>
                </c:rich>
              </c:tx>
              <c:numFmt formatCode="General" sourceLinked="0"/>
              <c:spPr>
                <a:noFill/>
                <a:ln>
                  <a:noFill/>
                </a:ln>
                <a:effectLst/>
              </c:spPr>
            </c:trendlineLbl>
          </c:trendline>
          <c:xVal>
            <c:numRef>
              <c:f>'Pre-Purification'!$AQ$4:$AQ$701</c:f>
              <c:numCache>
                <c:formatCode>0.0</c:formatCode>
                <c:ptCount val="698"/>
                <c:pt idx="0">
                  <c:v>35.90000000000001</c:v>
                </c:pt>
                <c:pt idx="1">
                  <c:v>42.15000000000001</c:v>
                </c:pt>
                <c:pt idx="2">
                  <c:v>15.8</c:v>
                </c:pt>
                <c:pt idx="3">
                  <c:v>8.1</c:v>
                </c:pt>
                <c:pt idx="4">
                  <c:v>12.3</c:v>
                </c:pt>
                <c:pt idx="5">
                  <c:v>13.1</c:v>
                </c:pt>
                <c:pt idx="6">
                  <c:v>8.65</c:v>
                </c:pt>
                <c:pt idx="7">
                  <c:v>26.7</c:v>
                </c:pt>
                <c:pt idx="8">
                  <c:v>38.2</c:v>
                </c:pt>
                <c:pt idx="9">
                  <c:v>52.60000000000001</c:v>
                </c:pt>
                <c:pt idx="10">
                  <c:v>18.6</c:v>
                </c:pt>
                <c:pt idx="11">
                  <c:v>14.65</c:v>
                </c:pt>
                <c:pt idx="12">
                  <c:v>44.5</c:v>
                </c:pt>
                <c:pt idx="13">
                  <c:v>35.25</c:v>
                </c:pt>
                <c:pt idx="14">
                  <c:v>4.149999999999999</c:v>
                </c:pt>
                <c:pt idx="15">
                  <c:v>26.2</c:v>
                </c:pt>
                <c:pt idx="16">
                  <c:v>12.05</c:v>
                </c:pt>
                <c:pt idx="17">
                  <c:v>48.55</c:v>
                </c:pt>
                <c:pt idx="18">
                  <c:v>21.79999999999999</c:v>
                </c:pt>
                <c:pt idx="19">
                  <c:v>43.7</c:v>
                </c:pt>
                <c:pt idx="20">
                  <c:v>9.0</c:v>
                </c:pt>
                <c:pt idx="21">
                  <c:v>38.7</c:v>
                </c:pt>
                <c:pt idx="22">
                  <c:v>42.65000000000001</c:v>
                </c:pt>
                <c:pt idx="23">
                  <c:v>10.75</c:v>
                </c:pt>
                <c:pt idx="24">
                  <c:v>37.6</c:v>
                </c:pt>
                <c:pt idx="25">
                  <c:v>9.95</c:v>
                </c:pt>
                <c:pt idx="26">
                  <c:v>16.4</c:v>
                </c:pt>
                <c:pt idx="27">
                  <c:v>60.05</c:v>
                </c:pt>
                <c:pt idx="28">
                  <c:v>13.65</c:v>
                </c:pt>
                <c:pt idx="29">
                  <c:v>29.35</c:v>
                </c:pt>
                <c:pt idx="30">
                  <c:v>25.45</c:v>
                </c:pt>
                <c:pt idx="31">
                  <c:v>30.35</c:v>
                </c:pt>
                <c:pt idx="32">
                  <c:v>12.05</c:v>
                </c:pt>
                <c:pt idx="33">
                  <c:v>64.0</c:v>
                </c:pt>
                <c:pt idx="34">
                  <c:v>16.0</c:v>
                </c:pt>
                <c:pt idx="35">
                  <c:v>27.79999999999999</c:v>
                </c:pt>
                <c:pt idx="36">
                  <c:v>8.4</c:v>
                </c:pt>
                <c:pt idx="37">
                  <c:v>47.15000000000001</c:v>
                </c:pt>
                <c:pt idx="38">
                  <c:v>47.10000000000001</c:v>
                </c:pt>
                <c:pt idx="39">
                  <c:v>27.5</c:v>
                </c:pt>
                <c:pt idx="40">
                  <c:v>21.54999999999999</c:v>
                </c:pt>
                <c:pt idx="41">
                  <c:v>77.0</c:v>
                </c:pt>
                <c:pt idx="42">
                  <c:v>43.6</c:v>
                </c:pt>
                <c:pt idx="43">
                  <c:v>45.85</c:v>
                </c:pt>
                <c:pt idx="44">
                  <c:v>35.95</c:v>
                </c:pt>
                <c:pt idx="45">
                  <c:v>6.550000000000001</c:v>
                </c:pt>
                <c:pt idx="46">
                  <c:v>21.25</c:v>
                </c:pt>
                <c:pt idx="47">
                  <c:v>6.699999999999998</c:v>
                </c:pt>
                <c:pt idx="48">
                  <c:v>34.7</c:v>
                </c:pt>
                <c:pt idx="49">
                  <c:v>23.0</c:v>
                </c:pt>
                <c:pt idx="50">
                  <c:v>71.35</c:v>
                </c:pt>
                <c:pt idx="51">
                  <c:v>72.45000000000001</c:v>
                </c:pt>
                <c:pt idx="52">
                  <c:v>59.35</c:v>
                </c:pt>
                <c:pt idx="53">
                  <c:v>24.4</c:v>
                </c:pt>
                <c:pt idx="54">
                  <c:v>56.8</c:v>
                </c:pt>
                <c:pt idx="55">
                  <c:v>31.35</c:v>
                </c:pt>
                <c:pt idx="56">
                  <c:v>20.54999999999999</c:v>
                </c:pt>
                <c:pt idx="57">
                  <c:v>36.05</c:v>
                </c:pt>
                <c:pt idx="58">
                  <c:v>21.5</c:v>
                </c:pt>
                <c:pt idx="59">
                  <c:v>14.55</c:v>
                </c:pt>
                <c:pt idx="60">
                  <c:v>52.7</c:v>
                </c:pt>
                <c:pt idx="61">
                  <c:v>17.5</c:v>
                </c:pt>
                <c:pt idx="62">
                  <c:v>32.45</c:v>
                </c:pt>
                <c:pt idx="63">
                  <c:v>32.1</c:v>
                </c:pt>
                <c:pt idx="64">
                  <c:v>15.45</c:v>
                </c:pt>
                <c:pt idx="65">
                  <c:v>6.55</c:v>
                </c:pt>
                <c:pt idx="66">
                  <c:v>0.65</c:v>
                </c:pt>
                <c:pt idx="67">
                  <c:v>9.45</c:v>
                </c:pt>
                <c:pt idx="68">
                  <c:v>11.65</c:v>
                </c:pt>
                <c:pt idx="69">
                  <c:v>25.9</c:v>
                </c:pt>
                <c:pt idx="70">
                  <c:v>44.8</c:v>
                </c:pt>
                <c:pt idx="71">
                  <c:v>19.6</c:v>
                </c:pt>
                <c:pt idx="72">
                  <c:v>22.5</c:v>
                </c:pt>
                <c:pt idx="73">
                  <c:v>40.85</c:v>
                </c:pt>
                <c:pt idx="74">
                  <c:v>21.5</c:v>
                </c:pt>
                <c:pt idx="75">
                  <c:v>58.0</c:v>
                </c:pt>
                <c:pt idx="76">
                  <c:v>45.5</c:v>
                </c:pt>
                <c:pt idx="77">
                  <c:v>39.5</c:v>
                </c:pt>
                <c:pt idx="78">
                  <c:v>14.55</c:v>
                </c:pt>
                <c:pt idx="79">
                  <c:v>40.2</c:v>
                </c:pt>
                <c:pt idx="80">
                  <c:v>21.3</c:v>
                </c:pt>
                <c:pt idx="81">
                  <c:v>22.5</c:v>
                </c:pt>
                <c:pt idx="82">
                  <c:v>43.2</c:v>
                </c:pt>
                <c:pt idx="83">
                  <c:v>34.5</c:v>
                </c:pt>
                <c:pt idx="84">
                  <c:v>69.0</c:v>
                </c:pt>
                <c:pt idx="85">
                  <c:v>27.35</c:v>
                </c:pt>
                <c:pt idx="86">
                  <c:v>33.4</c:v>
                </c:pt>
                <c:pt idx="87">
                  <c:v>50.0</c:v>
                </c:pt>
                <c:pt idx="88">
                  <c:v>29.0</c:v>
                </c:pt>
                <c:pt idx="89">
                  <c:v>44.0</c:v>
                </c:pt>
                <c:pt idx="90">
                  <c:v>43.5</c:v>
                </c:pt>
                <c:pt idx="91">
                  <c:v>13.45</c:v>
                </c:pt>
                <c:pt idx="92">
                  <c:v>17.85</c:v>
                </c:pt>
                <c:pt idx="93">
                  <c:v>20.25</c:v>
                </c:pt>
                <c:pt idx="94">
                  <c:v>53.3</c:v>
                </c:pt>
                <c:pt idx="95">
                  <c:v>12.75</c:v>
                </c:pt>
                <c:pt idx="96">
                  <c:v>22.5</c:v>
                </c:pt>
                <c:pt idx="97">
                  <c:v>20.0</c:v>
                </c:pt>
                <c:pt idx="98">
                  <c:v>6.699999999999998</c:v>
                </c:pt>
                <c:pt idx="99">
                  <c:v>63.7</c:v>
                </c:pt>
                <c:pt idx="100">
                  <c:v>35.6</c:v>
                </c:pt>
                <c:pt idx="101">
                  <c:v>50.2</c:v>
                </c:pt>
                <c:pt idx="102">
                  <c:v>14.5</c:v>
                </c:pt>
                <c:pt idx="103">
                  <c:v>23.5</c:v>
                </c:pt>
                <c:pt idx="104">
                  <c:v>5.55</c:v>
                </c:pt>
                <c:pt idx="105">
                  <c:v>44.75</c:v>
                </c:pt>
                <c:pt idx="106">
                  <c:v>2.55</c:v>
                </c:pt>
                <c:pt idx="107">
                  <c:v>25.9</c:v>
                </c:pt>
                <c:pt idx="108">
                  <c:v>52.9</c:v>
                </c:pt>
                <c:pt idx="109">
                  <c:v>12.4</c:v>
                </c:pt>
                <c:pt idx="110">
                  <c:v>15.6</c:v>
                </c:pt>
                <c:pt idx="111">
                  <c:v>44.95</c:v>
                </c:pt>
                <c:pt idx="112">
                  <c:v>6.149999999999999</c:v>
                </c:pt>
                <c:pt idx="113">
                  <c:v>30.5</c:v>
                </c:pt>
                <c:pt idx="114">
                  <c:v>4.5</c:v>
                </c:pt>
                <c:pt idx="115">
                  <c:v>27.0</c:v>
                </c:pt>
                <c:pt idx="116">
                  <c:v>21.05</c:v>
                </c:pt>
                <c:pt idx="117">
                  <c:v>34.7</c:v>
                </c:pt>
                <c:pt idx="118">
                  <c:v>7.45</c:v>
                </c:pt>
                <c:pt idx="119">
                  <c:v>41.1</c:v>
                </c:pt>
                <c:pt idx="120">
                  <c:v>1.4</c:v>
                </c:pt>
                <c:pt idx="121">
                  <c:v>45.35</c:v>
                </c:pt>
                <c:pt idx="122">
                  <c:v>37.0</c:v>
                </c:pt>
                <c:pt idx="123">
                  <c:v>26.15</c:v>
                </c:pt>
                <c:pt idx="124">
                  <c:v>24.55</c:v>
                </c:pt>
                <c:pt idx="125">
                  <c:v>3.15</c:v>
                </c:pt>
                <c:pt idx="126">
                  <c:v>22.2</c:v>
                </c:pt>
                <c:pt idx="127">
                  <c:v>8.35</c:v>
                </c:pt>
                <c:pt idx="128">
                  <c:v>17.4</c:v>
                </c:pt>
                <c:pt idx="129">
                  <c:v>3.75</c:v>
                </c:pt>
                <c:pt idx="130">
                  <c:v>21.05</c:v>
                </c:pt>
                <c:pt idx="131">
                  <c:v>70.3</c:v>
                </c:pt>
                <c:pt idx="132">
                  <c:v>17.2</c:v>
                </c:pt>
                <c:pt idx="133">
                  <c:v>45.35</c:v>
                </c:pt>
                <c:pt idx="134">
                  <c:v>14.6</c:v>
                </c:pt>
                <c:pt idx="135">
                  <c:v>19.5</c:v>
                </c:pt>
                <c:pt idx="136">
                  <c:v>56.3</c:v>
                </c:pt>
                <c:pt idx="137">
                  <c:v>5.75</c:v>
                </c:pt>
                <c:pt idx="138">
                  <c:v>17.45</c:v>
                </c:pt>
                <c:pt idx="139">
                  <c:v>38.5</c:v>
                </c:pt>
                <c:pt idx="140">
                  <c:v>9.600000000000001</c:v>
                </c:pt>
                <c:pt idx="141">
                  <c:v>59.25</c:v>
                </c:pt>
                <c:pt idx="142">
                  <c:v>22.75</c:v>
                </c:pt>
                <c:pt idx="143">
                  <c:v>54.7</c:v>
                </c:pt>
                <c:pt idx="144">
                  <c:v>17.85</c:v>
                </c:pt>
                <c:pt idx="145">
                  <c:v>15.75</c:v>
                </c:pt>
                <c:pt idx="146">
                  <c:v>3.1</c:v>
                </c:pt>
                <c:pt idx="147">
                  <c:v>14.35</c:v>
                </c:pt>
                <c:pt idx="148">
                  <c:v>59.40000000000001</c:v>
                </c:pt>
                <c:pt idx="149">
                  <c:v>3.5</c:v>
                </c:pt>
                <c:pt idx="150">
                  <c:v>52.35</c:v>
                </c:pt>
                <c:pt idx="151">
                  <c:v>45.85</c:v>
                </c:pt>
                <c:pt idx="152">
                  <c:v>22.4</c:v>
                </c:pt>
                <c:pt idx="153">
                  <c:v>60.0</c:v>
                </c:pt>
                <c:pt idx="154">
                  <c:v>8.25</c:v>
                </c:pt>
                <c:pt idx="155">
                  <c:v>57.35</c:v>
                </c:pt>
                <c:pt idx="156">
                  <c:v>29.5</c:v>
                </c:pt>
                <c:pt idx="157">
                  <c:v>51.05</c:v>
                </c:pt>
                <c:pt idx="158">
                  <c:v>21.4</c:v>
                </c:pt>
                <c:pt idx="159">
                  <c:v>53.7</c:v>
                </c:pt>
                <c:pt idx="160">
                  <c:v>19.15</c:v>
                </c:pt>
                <c:pt idx="161">
                  <c:v>21.1</c:v>
                </c:pt>
                <c:pt idx="162">
                  <c:v>34.0</c:v>
                </c:pt>
                <c:pt idx="163">
                  <c:v>61.65000000000001</c:v>
                </c:pt>
                <c:pt idx="164">
                  <c:v>6.85</c:v>
                </c:pt>
                <c:pt idx="165">
                  <c:v>48.6</c:v>
                </c:pt>
                <c:pt idx="166">
                  <c:v>30.35</c:v>
                </c:pt>
                <c:pt idx="167">
                  <c:v>50.25</c:v>
                </c:pt>
                <c:pt idx="168">
                  <c:v>26.1</c:v>
                </c:pt>
                <c:pt idx="169">
                  <c:v>13.8</c:v>
                </c:pt>
                <c:pt idx="170">
                  <c:v>27.55</c:v>
                </c:pt>
                <c:pt idx="171">
                  <c:v>0.9</c:v>
                </c:pt>
                <c:pt idx="172">
                  <c:v>10.3</c:v>
                </c:pt>
                <c:pt idx="173">
                  <c:v>9.5</c:v>
                </c:pt>
                <c:pt idx="174">
                  <c:v>13.1</c:v>
                </c:pt>
                <c:pt idx="175">
                  <c:v>5.55</c:v>
                </c:pt>
                <c:pt idx="176">
                  <c:v>43.65</c:v>
                </c:pt>
                <c:pt idx="177">
                  <c:v>76.55</c:v>
                </c:pt>
                <c:pt idx="178">
                  <c:v>43.8</c:v>
                </c:pt>
                <c:pt idx="179">
                  <c:v>36.95</c:v>
                </c:pt>
                <c:pt idx="180">
                  <c:v>62.75</c:v>
                </c:pt>
                <c:pt idx="181">
                  <c:v>20.45</c:v>
                </c:pt>
                <c:pt idx="182">
                  <c:v>16.6</c:v>
                </c:pt>
                <c:pt idx="183">
                  <c:v>79.4</c:v>
                </c:pt>
                <c:pt idx="184">
                  <c:v>35.9</c:v>
                </c:pt>
                <c:pt idx="185">
                  <c:v>6.699999999999998</c:v>
                </c:pt>
                <c:pt idx="186">
                  <c:v>57.75</c:v>
                </c:pt>
                <c:pt idx="187">
                  <c:v>36.2</c:v>
                </c:pt>
                <c:pt idx="188">
                  <c:v>2.3</c:v>
                </c:pt>
                <c:pt idx="189">
                  <c:v>6.8</c:v>
                </c:pt>
                <c:pt idx="190">
                  <c:v>25.9</c:v>
                </c:pt>
                <c:pt idx="191">
                  <c:v>23.35</c:v>
                </c:pt>
                <c:pt idx="192">
                  <c:v>6.1</c:v>
                </c:pt>
                <c:pt idx="193">
                  <c:v>30.75</c:v>
                </c:pt>
                <c:pt idx="194">
                  <c:v>36.80000000000001</c:v>
                </c:pt>
                <c:pt idx="195">
                  <c:v>44.1</c:v>
                </c:pt>
                <c:pt idx="196">
                  <c:v>12.3</c:v>
                </c:pt>
                <c:pt idx="197">
                  <c:v>14.85</c:v>
                </c:pt>
                <c:pt idx="198">
                  <c:v>28.15</c:v>
                </c:pt>
                <c:pt idx="199">
                  <c:v>62.40000000000001</c:v>
                </c:pt>
                <c:pt idx="200">
                  <c:v>24.75</c:v>
                </c:pt>
                <c:pt idx="201">
                  <c:v>12.5</c:v>
                </c:pt>
                <c:pt idx="202">
                  <c:v>21.25</c:v>
                </c:pt>
                <c:pt idx="203">
                  <c:v>31.65</c:v>
                </c:pt>
                <c:pt idx="204">
                  <c:v>2.45</c:v>
                </c:pt>
                <c:pt idx="205">
                  <c:v>21.3</c:v>
                </c:pt>
                <c:pt idx="206">
                  <c:v>24.95</c:v>
                </c:pt>
                <c:pt idx="207">
                  <c:v>52.95</c:v>
                </c:pt>
                <c:pt idx="208">
                  <c:v>42.65000000000001</c:v>
                </c:pt>
                <c:pt idx="209">
                  <c:v>22.15</c:v>
                </c:pt>
                <c:pt idx="210">
                  <c:v>7.149999999999999</c:v>
                </c:pt>
                <c:pt idx="211">
                  <c:v>26.7</c:v>
                </c:pt>
                <c:pt idx="212">
                  <c:v>4.25</c:v>
                </c:pt>
                <c:pt idx="213">
                  <c:v>58.05</c:v>
                </c:pt>
                <c:pt idx="214">
                  <c:v>23.0</c:v>
                </c:pt>
                <c:pt idx="215">
                  <c:v>27.6</c:v>
                </c:pt>
                <c:pt idx="216">
                  <c:v>17.25</c:v>
                </c:pt>
                <c:pt idx="217">
                  <c:v>31.2</c:v>
                </c:pt>
                <c:pt idx="218">
                  <c:v>16.3</c:v>
                </c:pt>
                <c:pt idx="219">
                  <c:v>10.05</c:v>
                </c:pt>
                <c:pt idx="220">
                  <c:v>8.6</c:v>
                </c:pt>
                <c:pt idx="221">
                  <c:v>15.75</c:v>
                </c:pt>
                <c:pt idx="222">
                  <c:v>30.29999999999999</c:v>
                </c:pt>
                <c:pt idx="223">
                  <c:v>31.2</c:v>
                </c:pt>
                <c:pt idx="224">
                  <c:v>5.2</c:v>
                </c:pt>
                <c:pt idx="225">
                  <c:v>74.6</c:v>
                </c:pt>
                <c:pt idx="226">
                  <c:v>2.5</c:v>
                </c:pt>
                <c:pt idx="227">
                  <c:v>28.3</c:v>
                </c:pt>
                <c:pt idx="228">
                  <c:v>11.4</c:v>
                </c:pt>
                <c:pt idx="229">
                  <c:v>11.15</c:v>
                </c:pt>
                <c:pt idx="230">
                  <c:v>10.2</c:v>
                </c:pt>
                <c:pt idx="231">
                  <c:v>19.45</c:v>
                </c:pt>
                <c:pt idx="232">
                  <c:v>7.4</c:v>
                </c:pt>
                <c:pt idx="233">
                  <c:v>53.45</c:v>
                </c:pt>
                <c:pt idx="234">
                  <c:v>4.05</c:v>
                </c:pt>
                <c:pt idx="235">
                  <c:v>37.65</c:v>
                </c:pt>
                <c:pt idx="236">
                  <c:v>11.95</c:v>
                </c:pt>
                <c:pt idx="237">
                  <c:v>65.15</c:v>
                </c:pt>
                <c:pt idx="238">
                  <c:v>1.6</c:v>
                </c:pt>
                <c:pt idx="239">
                  <c:v>7.25</c:v>
                </c:pt>
                <c:pt idx="240">
                  <c:v>2.65</c:v>
                </c:pt>
                <c:pt idx="241">
                  <c:v>0.55</c:v>
                </c:pt>
                <c:pt idx="242">
                  <c:v>85.55</c:v>
                </c:pt>
                <c:pt idx="243">
                  <c:v>4.1</c:v>
                </c:pt>
                <c:pt idx="244">
                  <c:v>3.25</c:v>
                </c:pt>
                <c:pt idx="245">
                  <c:v>75.1</c:v>
                </c:pt>
                <c:pt idx="246">
                  <c:v>52.3</c:v>
                </c:pt>
                <c:pt idx="247">
                  <c:v>11.45</c:v>
                </c:pt>
                <c:pt idx="248">
                  <c:v>67.35</c:v>
                </c:pt>
                <c:pt idx="249">
                  <c:v>6.75</c:v>
                </c:pt>
                <c:pt idx="250">
                  <c:v>13.3</c:v>
                </c:pt>
                <c:pt idx="251">
                  <c:v>8.0</c:v>
                </c:pt>
                <c:pt idx="252">
                  <c:v>23.4</c:v>
                </c:pt>
                <c:pt idx="253">
                  <c:v>8.9</c:v>
                </c:pt>
                <c:pt idx="254">
                  <c:v>26.79999999999999</c:v>
                </c:pt>
                <c:pt idx="255">
                  <c:v>15.0</c:v>
                </c:pt>
                <c:pt idx="256">
                  <c:v>16.0</c:v>
                </c:pt>
                <c:pt idx="257">
                  <c:v>34.0</c:v>
                </c:pt>
                <c:pt idx="258">
                  <c:v>66.85</c:v>
                </c:pt>
                <c:pt idx="259">
                  <c:v>48.85</c:v>
                </c:pt>
                <c:pt idx="260">
                  <c:v>50.0</c:v>
                </c:pt>
                <c:pt idx="261">
                  <c:v>5.300000000000001</c:v>
                </c:pt>
                <c:pt idx="262">
                  <c:v>5.5</c:v>
                </c:pt>
                <c:pt idx="263">
                  <c:v>2.75</c:v>
                </c:pt>
                <c:pt idx="264">
                  <c:v>5.3</c:v>
                </c:pt>
                <c:pt idx="265">
                  <c:v>25.15</c:v>
                </c:pt>
                <c:pt idx="266">
                  <c:v>2.45</c:v>
                </c:pt>
                <c:pt idx="267">
                  <c:v>47.5</c:v>
                </c:pt>
                <c:pt idx="268">
                  <c:v>5.35</c:v>
                </c:pt>
                <c:pt idx="269">
                  <c:v>46.35</c:v>
                </c:pt>
                <c:pt idx="270">
                  <c:v>6.25</c:v>
                </c:pt>
                <c:pt idx="271">
                  <c:v>26.95</c:v>
                </c:pt>
                <c:pt idx="272">
                  <c:v>6.25</c:v>
                </c:pt>
                <c:pt idx="273">
                  <c:v>58.85</c:v>
                </c:pt>
                <c:pt idx="274">
                  <c:v>64.9</c:v>
                </c:pt>
                <c:pt idx="275">
                  <c:v>19.5</c:v>
                </c:pt>
                <c:pt idx="276">
                  <c:v>2.0</c:v>
                </c:pt>
                <c:pt idx="277">
                  <c:v>5.35</c:v>
                </c:pt>
                <c:pt idx="278">
                  <c:v>26.55</c:v>
                </c:pt>
                <c:pt idx="279">
                  <c:v>2.15</c:v>
                </c:pt>
                <c:pt idx="280">
                  <c:v>4.9</c:v>
                </c:pt>
                <c:pt idx="281">
                  <c:v>0.0</c:v>
                </c:pt>
                <c:pt idx="282">
                  <c:v>14.5</c:v>
                </c:pt>
                <c:pt idx="283">
                  <c:v>39.2</c:v>
                </c:pt>
                <c:pt idx="284">
                  <c:v>38.65</c:v>
                </c:pt>
                <c:pt idx="285">
                  <c:v>45.3</c:v>
                </c:pt>
                <c:pt idx="286">
                  <c:v>1.25</c:v>
                </c:pt>
                <c:pt idx="287">
                  <c:v>1.55</c:v>
                </c:pt>
                <c:pt idx="288">
                  <c:v>9.55</c:v>
                </c:pt>
                <c:pt idx="289">
                  <c:v>31.95</c:v>
                </c:pt>
                <c:pt idx="290">
                  <c:v>56.2</c:v>
                </c:pt>
                <c:pt idx="291">
                  <c:v>51.65000000000001</c:v>
                </c:pt>
                <c:pt idx="292">
                  <c:v>78.05</c:v>
                </c:pt>
                <c:pt idx="293">
                  <c:v>38.0</c:v>
                </c:pt>
                <c:pt idx="294">
                  <c:v>6.75</c:v>
                </c:pt>
                <c:pt idx="295">
                  <c:v>18.9</c:v>
                </c:pt>
                <c:pt idx="296">
                  <c:v>20.7</c:v>
                </c:pt>
                <c:pt idx="297">
                  <c:v>16.0</c:v>
                </c:pt>
                <c:pt idx="298">
                  <c:v>15.3</c:v>
                </c:pt>
                <c:pt idx="299">
                  <c:v>25.75</c:v>
                </c:pt>
                <c:pt idx="300">
                  <c:v>20.8</c:v>
                </c:pt>
                <c:pt idx="301">
                  <c:v>7.050000000000001</c:v>
                </c:pt>
                <c:pt idx="302">
                  <c:v>35.25</c:v>
                </c:pt>
                <c:pt idx="303">
                  <c:v>29.95</c:v>
                </c:pt>
                <c:pt idx="304">
                  <c:v>9.3</c:v>
                </c:pt>
                <c:pt idx="305">
                  <c:v>21.15</c:v>
                </c:pt>
                <c:pt idx="306">
                  <c:v>13.75</c:v>
                </c:pt>
                <c:pt idx="307">
                  <c:v>30.0</c:v>
                </c:pt>
                <c:pt idx="308">
                  <c:v>67.35</c:v>
                </c:pt>
                <c:pt idx="309">
                  <c:v>1.65</c:v>
                </c:pt>
                <c:pt idx="310">
                  <c:v>6.8</c:v>
                </c:pt>
                <c:pt idx="311">
                  <c:v>21.35</c:v>
                </c:pt>
                <c:pt idx="312">
                  <c:v>7.95</c:v>
                </c:pt>
                <c:pt idx="313">
                  <c:v>41.3</c:v>
                </c:pt>
                <c:pt idx="314">
                  <c:v>24.25</c:v>
                </c:pt>
                <c:pt idx="315">
                  <c:v>41.25</c:v>
                </c:pt>
                <c:pt idx="316">
                  <c:v>55.45</c:v>
                </c:pt>
                <c:pt idx="317">
                  <c:v>10.05</c:v>
                </c:pt>
                <c:pt idx="318">
                  <c:v>7.149999999999999</c:v>
                </c:pt>
                <c:pt idx="319">
                  <c:v>28.4</c:v>
                </c:pt>
                <c:pt idx="320">
                  <c:v>38.5</c:v>
                </c:pt>
                <c:pt idx="321">
                  <c:v>24.79999999999999</c:v>
                </c:pt>
                <c:pt idx="322">
                  <c:v>69.7</c:v>
                </c:pt>
                <c:pt idx="323">
                  <c:v>17.5</c:v>
                </c:pt>
                <c:pt idx="324">
                  <c:v>18.85</c:v>
                </c:pt>
                <c:pt idx="325">
                  <c:v>38.45</c:v>
                </c:pt>
                <c:pt idx="326">
                  <c:v>26.4</c:v>
                </c:pt>
                <c:pt idx="327">
                  <c:v>55.0</c:v>
                </c:pt>
                <c:pt idx="328">
                  <c:v>11.65</c:v>
                </c:pt>
                <c:pt idx="329">
                  <c:v>15.9</c:v>
                </c:pt>
                <c:pt idx="330">
                  <c:v>11.5</c:v>
                </c:pt>
                <c:pt idx="331">
                  <c:v>45.5</c:v>
                </c:pt>
                <c:pt idx="332">
                  <c:v>34.9</c:v>
                </c:pt>
                <c:pt idx="333">
                  <c:v>13.55</c:v>
                </c:pt>
                <c:pt idx="334">
                  <c:v>40.1</c:v>
                </c:pt>
                <c:pt idx="335">
                  <c:v>19.75</c:v>
                </c:pt>
                <c:pt idx="336">
                  <c:v>41.95</c:v>
                </c:pt>
                <c:pt idx="337">
                  <c:v>9.6</c:v>
                </c:pt>
                <c:pt idx="338">
                  <c:v>51.9</c:v>
                </c:pt>
                <c:pt idx="339">
                  <c:v>27.8</c:v>
                </c:pt>
                <c:pt idx="340">
                  <c:v>5.35</c:v>
                </c:pt>
                <c:pt idx="341">
                  <c:v>78.65</c:v>
                </c:pt>
                <c:pt idx="342">
                  <c:v>2.45</c:v>
                </c:pt>
                <c:pt idx="343">
                  <c:v>15.1</c:v>
                </c:pt>
                <c:pt idx="344">
                  <c:v>2.8</c:v>
                </c:pt>
                <c:pt idx="345">
                  <c:v>42.9</c:v>
                </c:pt>
                <c:pt idx="346">
                  <c:v>9.85</c:v>
                </c:pt>
                <c:pt idx="347">
                  <c:v>13.95</c:v>
                </c:pt>
                <c:pt idx="348">
                  <c:v>47.7</c:v>
                </c:pt>
                <c:pt idx="349">
                  <c:v>29.65</c:v>
                </c:pt>
                <c:pt idx="350">
                  <c:v>35.0</c:v>
                </c:pt>
                <c:pt idx="351">
                  <c:v>9.65</c:v>
                </c:pt>
                <c:pt idx="352">
                  <c:v>19.8</c:v>
                </c:pt>
                <c:pt idx="353">
                  <c:v>19.7</c:v>
                </c:pt>
                <c:pt idx="354">
                  <c:v>6.95</c:v>
                </c:pt>
                <c:pt idx="355">
                  <c:v>10.25</c:v>
                </c:pt>
                <c:pt idx="356">
                  <c:v>5.45</c:v>
                </c:pt>
                <c:pt idx="357">
                  <c:v>68.25</c:v>
                </c:pt>
                <c:pt idx="358">
                  <c:v>80.9</c:v>
                </c:pt>
                <c:pt idx="359">
                  <c:v>22.65</c:v>
                </c:pt>
                <c:pt idx="360">
                  <c:v>22.25</c:v>
                </c:pt>
                <c:pt idx="361">
                  <c:v>28.35</c:v>
                </c:pt>
                <c:pt idx="362">
                  <c:v>31.9</c:v>
                </c:pt>
                <c:pt idx="363">
                  <c:v>13.95</c:v>
                </c:pt>
                <c:pt idx="364">
                  <c:v>62.85</c:v>
                </c:pt>
                <c:pt idx="365">
                  <c:v>31.79999999999999</c:v>
                </c:pt>
                <c:pt idx="366">
                  <c:v>6.4</c:v>
                </c:pt>
                <c:pt idx="367">
                  <c:v>8.9</c:v>
                </c:pt>
                <c:pt idx="368">
                  <c:v>4.1</c:v>
                </c:pt>
                <c:pt idx="369">
                  <c:v>4.5</c:v>
                </c:pt>
                <c:pt idx="370">
                  <c:v>2.599999999999999</c:v>
                </c:pt>
                <c:pt idx="371">
                  <c:v>26.2</c:v>
                </c:pt>
                <c:pt idx="372">
                  <c:v>31.0</c:v>
                </c:pt>
                <c:pt idx="373">
                  <c:v>20.65</c:v>
                </c:pt>
                <c:pt idx="374">
                  <c:v>19.65</c:v>
                </c:pt>
                <c:pt idx="375">
                  <c:v>18.45</c:v>
                </c:pt>
                <c:pt idx="376">
                  <c:v>38.85</c:v>
                </c:pt>
                <c:pt idx="377">
                  <c:v>19.75</c:v>
                </c:pt>
                <c:pt idx="378">
                  <c:v>17.3</c:v>
                </c:pt>
                <c:pt idx="379">
                  <c:v>41.05</c:v>
                </c:pt>
                <c:pt idx="380">
                  <c:v>59.85</c:v>
                </c:pt>
                <c:pt idx="381">
                  <c:v>14.3</c:v>
                </c:pt>
                <c:pt idx="382">
                  <c:v>34.30000000000001</c:v>
                </c:pt>
                <c:pt idx="383">
                  <c:v>39.35</c:v>
                </c:pt>
                <c:pt idx="384">
                  <c:v>9.700000000000001</c:v>
                </c:pt>
                <c:pt idx="385">
                  <c:v>18.6</c:v>
                </c:pt>
                <c:pt idx="386">
                  <c:v>2.9</c:v>
                </c:pt>
                <c:pt idx="387">
                  <c:v>57.45</c:v>
                </c:pt>
                <c:pt idx="388">
                  <c:v>6.35</c:v>
                </c:pt>
                <c:pt idx="389">
                  <c:v>60.3</c:v>
                </c:pt>
                <c:pt idx="390">
                  <c:v>46.95</c:v>
                </c:pt>
                <c:pt idx="391">
                  <c:v>5.1</c:v>
                </c:pt>
                <c:pt idx="392">
                  <c:v>9.95</c:v>
                </c:pt>
                <c:pt idx="393">
                  <c:v>5.550000000000001</c:v>
                </c:pt>
                <c:pt idx="394">
                  <c:v>3.25</c:v>
                </c:pt>
                <c:pt idx="395">
                  <c:v>37.60000000000001</c:v>
                </c:pt>
                <c:pt idx="396">
                  <c:v>33.85</c:v>
                </c:pt>
                <c:pt idx="397">
                  <c:v>46.45</c:v>
                </c:pt>
                <c:pt idx="398">
                  <c:v>1.7</c:v>
                </c:pt>
                <c:pt idx="399">
                  <c:v>2.55</c:v>
                </c:pt>
                <c:pt idx="400">
                  <c:v>70.5</c:v>
                </c:pt>
                <c:pt idx="401">
                  <c:v>41.5</c:v>
                </c:pt>
                <c:pt idx="402">
                  <c:v>21.55</c:v>
                </c:pt>
                <c:pt idx="403">
                  <c:v>18.4</c:v>
                </c:pt>
                <c:pt idx="404">
                  <c:v>2.95</c:v>
                </c:pt>
                <c:pt idx="405">
                  <c:v>6.1</c:v>
                </c:pt>
                <c:pt idx="406">
                  <c:v>17.65</c:v>
                </c:pt>
                <c:pt idx="407">
                  <c:v>34.7</c:v>
                </c:pt>
                <c:pt idx="408">
                  <c:v>28.15</c:v>
                </c:pt>
                <c:pt idx="409">
                  <c:v>15.0</c:v>
                </c:pt>
                <c:pt idx="410">
                  <c:v>93.3</c:v>
                </c:pt>
                <c:pt idx="411">
                  <c:v>42.7</c:v>
                </c:pt>
                <c:pt idx="412">
                  <c:v>15.7</c:v>
                </c:pt>
                <c:pt idx="413">
                  <c:v>73.95000000000001</c:v>
                </c:pt>
                <c:pt idx="414">
                  <c:v>59.25</c:v>
                </c:pt>
                <c:pt idx="415">
                  <c:v>16.2</c:v>
                </c:pt>
                <c:pt idx="416">
                  <c:v>47.05</c:v>
                </c:pt>
                <c:pt idx="417">
                  <c:v>39.55</c:v>
                </c:pt>
                <c:pt idx="418">
                  <c:v>30.95</c:v>
                </c:pt>
                <c:pt idx="419">
                  <c:v>14.85</c:v>
                </c:pt>
                <c:pt idx="420">
                  <c:v>82.95000000000001</c:v>
                </c:pt>
                <c:pt idx="421">
                  <c:v>16.9</c:v>
                </c:pt>
                <c:pt idx="422">
                  <c:v>28.05</c:v>
                </c:pt>
                <c:pt idx="423">
                  <c:v>55.8</c:v>
                </c:pt>
                <c:pt idx="424">
                  <c:v>8.0</c:v>
                </c:pt>
                <c:pt idx="425">
                  <c:v>21.05</c:v>
                </c:pt>
                <c:pt idx="426">
                  <c:v>12.65</c:v>
                </c:pt>
                <c:pt idx="427">
                  <c:v>15.0</c:v>
                </c:pt>
                <c:pt idx="428">
                  <c:v>21.6</c:v>
                </c:pt>
                <c:pt idx="429">
                  <c:v>0.95</c:v>
                </c:pt>
                <c:pt idx="430">
                  <c:v>53.25</c:v>
                </c:pt>
                <c:pt idx="431">
                  <c:v>44.7</c:v>
                </c:pt>
                <c:pt idx="432">
                  <c:v>19.75</c:v>
                </c:pt>
                <c:pt idx="433">
                  <c:v>46.35</c:v>
                </c:pt>
                <c:pt idx="434">
                  <c:v>27.25</c:v>
                </c:pt>
                <c:pt idx="435">
                  <c:v>26.6</c:v>
                </c:pt>
                <c:pt idx="436">
                  <c:v>52.7</c:v>
                </c:pt>
                <c:pt idx="437">
                  <c:v>20.04999999999999</c:v>
                </c:pt>
                <c:pt idx="438">
                  <c:v>39.6</c:v>
                </c:pt>
                <c:pt idx="439">
                  <c:v>19.5</c:v>
                </c:pt>
                <c:pt idx="440">
                  <c:v>8.6</c:v>
                </c:pt>
                <c:pt idx="441">
                  <c:v>58.65</c:v>
                </c:pt>
                <c:pt idx="442">
                  <c:v>17.85</c:v>
                </c:pt>
                <c:pt idx="443">
                  <c:v>57.1</c:v>
                </c:pt>
                <c:pt idx="444">
                  <c:v>51.0</c:v>
                </c:pt>
                <c:pt idx="445">
                  <c:v>5.2</c:v>
                </c:pt>
                <c:pt idx="446">
                  <c:v>3.55</c:v>
                </c:pt>
                <c:pt idx="447">
                  <c:v>29.84999999999999</c:v>
                </c:pt>
                <c:pt idx="448">
                  <c:v>4.95</c:v>
                </c:pt>
                <c:pt idx="449">
                  <c:v>4.7</c:v>
                </c:pt>
                <c:pt idx="450">
                  <c:v>45.0</c:v>
                </c:pt>
                <c:pt idx="451">
                  <c:v>4.8</c:v>
                </c:pt>
                <c:pt idx="452">
                  <c:v>25.55</c:v>
                </c:pt>
                <c:pt idx="453">
                  <c:v>16.85</c:v>
                </c:pt>
                <c:pt idx="454">
                  <c:v>2.05</c:v>
                </c:pt>
                <c:pt idx="455">
                  <c:v>3.05</c:v>
                </c:pt>
                <c:pt idx="456">
                  <c:v>55.35</c:v>
                </c:pt>
                <c:pt idx="457">
                  <c:v>68.95</c:v>
                </c:pt>
                <c:pt idx="458">
                  <c:v>41.85</c:v>
                </c:pt>
                <c:pt idx="459">
                  <c:v>15.5</c:v>
                </c:pt>
                <c:pt idx="460">
                  <c:v>22.95</c:v>
                </c:pt>
                <c:pt idx="461">
                  <c:v>49.7</c:v>
                </c:pt>
                <c:pt idx="462">
                  <c:v>20.6</c:v>
                </c:pt>
                <c:pt idx="463">
                  <c:v>61.85</c:v>
                </c:pt>
                <c:pt idx="464">
                  <c:v>8.65</c:v>
                </c:pt>
                <c:pt idx="465">
                  <c:v>18.8</c:v>
                </c:pt>
                <c:pt idx="466">
                  <c:v>58.95</c:v>
                </c:pt>
                <c:pt idx="467">
                  <c:v>9.5</c:v>
                </c:pt>
                <c:pt idx="468">
                  <c:v>30.6</c:v>
                </c:pt>
                <c:pt idx="469">
                  <c:v>17.65</c:v>
                </c:pt>
                <c:pt idx="470">
                  <c:v>17.5</c:v>
                </c:pt>
                <c:pt idx="471">
                  <c:v>7.75</c:v>
                </c:pt>
                <c:pt idx="472">
                  <c:v>17.8</c:v>
                </c:pt>
                <c:pt idx="473">
                  <c:v>11.75</c:v>
                </c:pt>
                <c:pt idx="474">
                  <c:v>8.45</c:v>
                </c:pt>
                <c:pt idx="475">
                  <c:v>10.75</c:v>
                </c:pt>
                <c:pt idx="476">
                  <c:v>27.25</c:v>
                </c:pt>
                <c:pt idx="477">
                  <c:v>44.5</c:v>
                </c:pt>
                <c:pt idx="478">
                  <c:v>15.2</c:v>
                </c:pt>
                <c:pt idx="479">
                  <c:v>10.15</c:v>
                </c:pt>
                <c:pt idx="480">
                  <c:v>2.95</c:v>
                </c:pt>
                <c:pt idx="481">
                  <c:v>17.9</c:v>
                </c:pt>
                <c:pt idx="482">
                  <c:v>67.95</c:v>
                </c:pt>
                <c:pt idx="483">
                  <c:v>54.35</c:v>
                </c:pt>
                <c:pt idx="484">
                  <c:v>17.75</c:v>
                </c:pt>
                <c:pt idx="485">
                  <c:v>31.35</c:v>
                </c:pt>
                <c:pt idx="486">
                  <c:v>32.40000000000001</c:v>
                </c:pt>
                <c:pt idx="487">
                  <c:v>31.65</c:v>
                </c:pt>
                <c:pt idx="488">
                  <c:v>2.6</c:v>
                </c:pt>
                <c:pt idx="489">
                  <c:v>6.9</c:v>
                </c:pt>
                <c:pt idx="490">
                  <c:v>10.25</c:v>
                </c:pt>
                <c:pt idx="491">
                  <c:v>14.4</c:v>
                </c:pt>
                <c:pt idx="492">
                  <c:v>19.2</c:v>
                </c:pt>
                <c:pt idx="493">
                  <c:v>12.435</c:v>
                </c:pt>
                <c:pt idx="494">
                  <c:v>10.35</c:v>
                </c:pt>
                <c:pt idx="495">
                  <c:v>44.45</c:v>
                </c:pt>
                <c:pt idx="496">
                  <c:v>16.1</c:v>
                </c:pt>
                <c:pt idx="497">
                  <c:v>58.90000000000001</c:v>
                </c:pt>
                <c:pt idx="498">
                  <c:v>3.15</c:v>
                </c:pt>
                <c:pt idx="499">
                  <c:v>33.75</c:v>
                </c:pt>
                <c:pt idx="500">
                  <c:v>19.35</c:v>
                </c:pt>
                <c:pt idx="501">
                  <c:v>32.6</c:v>
                </c:pt>
                <c:pt idx="502">
                  <c:v>2.55</c:v>
                </c:pt>
                <c:pt idx="503">
                  <c:v>23.95</c:v>
                </c:pt>
                <c:pt idx="504">
                  <c:v>9.65</c:v>
                </c:pt>
                <c:pt idx="505">
                  <c:v>37.85</c:v>
                </c:pt>
                <c:pt idx="506">
                  <c:v>15.95</c:v>
                </c:pt>
                <c:pt idx="507">
                  <c:v>34.85</c:v>
                </c:pt>
                <c:pt idx="508">
                  <c:v>77.9</c:v>
                </c:pt>
                <c:pt idx="509">
                  <c:v>26.3</c:v>
                </c:pt>
                <c:pt idx="510">
                  <c:v>22.4</c:v>
                </c:pt>
                <c:pt idx="511">
                  <c:v>9.700000000000001</c:v>
                </c:pt>
                <c:pt idx="512">
                  <c:v>48.95</c:v>
                </c:pt>
                <c:pt idx="513">
                  <c:v>3.75</c:v>
                </c:pt>
                <c:pt idx="514">
                  <c:v>12.5</c:v>
                </c:pt>
                <c:pt idx="515">
                  <c:v>47.0</c:v>
                </c:pt>
                <c:pt idx="516">
                  <c:v>25.0</c:v>
                </c:pt>
                <c:pt idx="517">
                  <c:v>10.0</c:v>
                </c:pt>
                <c:pt idx="518">
                  <c:v>11.5</c:v>
                </c:pt>
                <c:pt idx="519">
                  <c:v>6.6</c:v>
                </c:pt>
                <c:pt idx="520">
                  <c:v>36.4</c:v>
                </c:pt>
                <c:pt idx="521">
                  <c:v>20.4</c:v>
                </c:pt>
                <c:pt idx="522">
                  <c:v>10.25</c:v>
                </c:pt>
                <c:pt idx="523">
                  <c:v>14.95</c:v>
                </c:pt>
                <c:pt idx="524">
                  <c:v>33.0</c:v>
                </c:pt>
                <c:pt idx="525">
                  <c:v>12.5</c:v>
                </c:pt>
                <c:pt idx="526">
                  <c:v>11.85</c:v>
                </c:pt>
                <c:pt idx="527">
                  <c:v>20.6</c:v>
                </c:pt>
                <c:pt idx="528">
                  <c:v>2.685</c:v>
                </c:pt>
                <c:pt idx="529">
                  <c:v>47.75</c:v>
                </c:pt>
                <c:pt idx="530">
                  <c:v>14.95</c:v>
                </c:pt>
                <c:pt idx="531">
                  <c:v>38.75</c:v>
                </c:pt>
                <c:pt idx="532">
                  <c:v>26.0</c:v>
                </c:pt>
                <c:pt idx="533">
                  <c:v>33.2</c:v>
                </c:pt>
                <c:pt idx="534">
                  <c:v>38.95</c:v>
                </c:pt>
                <c:pt idx="535">
                  <c:v>1.7</c:v>
                </c:pt>
                <c:pt idx="536">
                  <c:v>4.35</c:v>
                </c:pt>
                <c:pt idx="537">
                  <c:v>79.1</c:v>
                </c:pt>
                <c:pt idx="538">
                  <c:v>6.4</c:v>
                </c:pt>
                <c:pt idx="539">
                  <c:v>11.5</c:v>
                </c:pt>
                <c:pt idx="540">
                  <c:v>73.95</c:v>
                </c:pt>
                <c:pt idx="541">
                  <c:v>79.45</c:v>
                </c:pt>
                <c:pt idx="542">
                  <c:v>5.300000000000001</c:v>
                </c:pt>
                <c:pt idx="543">
                  <c:v>5.05</c:v>
                </c:pt>
                <c:pt idx="544">
                  <c:v>26.04999999999999</c:v>
                </c:pt>
                <c:pt idx="545">
                  <c:v>21.45</c:v>
                </c:pt>
                <c:pt idx="546">
                  <c:v>14.05</c:v>
                </c:pt>
                <c:pt idx="547">
                  <c:v>9.5</c:v>
                </c:pt>
                <c:pt idx="548">
                  <c:v>7.75</c:v>
                </c:pt>
                <c:pt idx="549">
                  <c:v>27.1</c:v>
                </c:pt>
                <c:pt idx="550">
                  <c:v>4.75</c:v>
                </c:pt>
                <c:pt idx="551">
                  <c:v>23.95</c:v>
                </c:pt>
                <c:pt idx="552">
                  <c:v>63.45</c:v>
                </c:pt>
                <c:pt idx="553">
                  <c:v>4.9</c:v>
                </c:pt>
                <c:pt idx="554">
                  <c:v>41.15000000000001</c:v>
                </c:pt>
                <c:pt idx="555">
                  <c:v>6.05</c:v>
                </c:pt>
                <c:pt idx="556">
                  <c:v>47.40000000000001</c:v>
                </c:pt>
                <c:pt idx="557">
                  <c:v>40.40000000000001</c:v>
                </c:pt>
                <c:pt idx="558">
                  <c:v>28.65</c:v>
                </c:pt>
                <c:pt idx="559">
                  <c:v>58.3</c:v>
                </c:pt>
                <c:pt idx="560">
                  <c:v>14.45</c:v>
                </c:pt>
                <c:pt idx="561">
                  <c:v>2.55</c:v>
                </c:pt>
                <c:pt idx="562">
                  <c:v>3.4</c:v>
                </c:pt>
                <c:pt idx="563">
                  <c:v>24.7</c:v>
                </c:pt>
                <c:pt idx="564">
                  <c:v>12.8</c:v>
                </c:pt>
                <c:pt idx="565">
                  <c:v>24.45</c:v>
                </c:pt>
                <c:pt idx="566">
                  <c:v>69.65</c:v>
                </c:pt>
                <c:pt idx="567">
                  <c:v>27.79999999999999</c:v>
                </c:pt>
                <c:pt idx="568">
                  <c:v>16.6</c:v>
                </c:pt>
                <c:pt idx="569">
                  <c:v>74.35</c:v>
                </c:pt>
                <c:pt idx="570">
                  <c:v>52.7</c:v>
                </c:pt>
                <c:pt idx="571">
                  <c:v>78.5</c:v>
                </c:pt>
                <c:pt idx="572">
                  <c:v>5.0</c:v>
                </c:pt>
                <c:pt idx="573">
                  <c:v>90.45</c:v>
                </c:pt>
                <c:pt idx="574">
                  <c:v>7.35</c:v>
                </c:pt>
                <c:pt idx="575">
                  <c:v>7.800000000000001</c:v>
                </c:pt>
                <c:pt idx="576">
                  <c:v>10.35</c:v>
                </c:pt>
                <c:pt idx="577">
                  <c:v>7.55</c:v>
                </c:pt>
                <c:pt idx="578">
                  <c:v>13.1</c:v>
                </c:pt>
                <c:pt idx="579">
                  <c:v>25.5</c:v>
                </c:pt>
                <c:pt idx="580">
                  <c:v>40.15</c:v>
                </c:pt>
                <c:pt idx="581">
                  <c:v>25.5</c:v>
                </c:pt>
                <c:pt idx="582">
                  <c:v>36.4</c:v>
                </c:pt>
                <c:pt idx="583">
                  <c:v>8.45</c:v>
                </c:pt>
                <c:pt idx="584">
                  <c:v>61.7</c:v>
                </c:pt>
                <c:pt idx="585">
                  <c:v>6.75</c:v>
                </c:pt>
                <c:pt idx="586">
                  <c:v>19.2</c:v>
                </c:pt>
                <c:pt idx="587">
                  <c:v>53.75</c:v>
                </c:pt>
                <c:pt idx="588">
                  <c:v>29.6</c:v>
                </c:pt>
                <c:pt idx="589">
                  <c:v>34.7</c:v>
                </c:pt>
                <c:pt idx="590">
                  <c:v>10.8</c:v>
                </c:pt>
                <c:pt idx="591">
                  <c:v>40.85</c:v>
                </c:pt>
                <c:pt idx="592">
                  <c:v>8.35</c:v>
                </c:pt>
                <c:pt idx="593">
                  <c:v>4.5</c:v>
                </c:pt>
                <c:pt idx="594">
                  <c:v>31.5</c:v>
                </c:pt>
                <c:pt idx="595">
                  <c:v>5.35</c:v>
                </c:pt>
                <c:pt idx="596">
                  <c:v>3.599999999999999</c:v>
                </c:pt>
                <c:pt idx="597">
                  <c:v>13.25</c:v>
                </c:pt>
                <c:pt idx="598">
                  <c:v>68.35</c:v>
                </c:pt>
                <c:pt idx="599">
                  <c:v>8.700000000000001</c:v>
                </c:pt>
                <c:pt idx="600">
                  <c:v>17.05</c:v>
                </c:pt>
                <c:pt idx="601">
                  <c:v>12.0</c:v>
                </c:pt>
                <c:pt idx="602">
                  <c:v>25.6</c:v>
                </c:pt>
                <c:pt idx="603">
                  <c:v>12.6</c:v>
                </c:pt>
                <c:pt idx="604">
                  <c:v>6.45</c:v>
                </c:pt>
                <c:pt idx="605">
                  <c:v>10.7</c:v>
                </c:pt>
                <c:pt idx="606">
                  <c:v>21.85</c:v>
                </c:pt>
                <c:pt idx="607">
                  <c:v>15.1</c:v>
                </c:pt>
                <c:pt idx="608">
                  <c:v>6.95</c:v>
                </c:pt>
                <c:pt idx="609">
                  <c:v>36.1</c:v>
                </c:pt>
                <c:pt idx="610">
                  <c:v>4.649999999999999</c:v>
                </c:pt>
                <c:pt idx="611">
                  <c:v>12.75</c:v>
                </c:pt>
                <c:pt idx="612">
                  <c:v>17.95</c:v>
                </c:pt>
                <c:pt idx="613">
                  <c:v>17.3</c:v>
                </c:pt>
                <c:pt idx="614">
                  <c:v>16.8</c:v>
                </c:pt>
                <c:pt idx="615">
                  <c:v>8.45</c:v>
                </c:pt>
                <c:pt idx="616">
                  <c:v>12.0</c:v>
                </c:pt>
                <c:pt idx="617">
                  <c:v>28.85</c:v>
                </c:pt>
                <c:pt idx="618">
                  <c:v>16.95</c:v>
                </c:pt>
                <c:pt idx="619">
                  <c:v>36.95</c:v>
                </c:pt>
                <c:pt idx="620">
                  <c:v>28.9</c:v>
                </c:pt>
                <c:pt idx="621">
                  <c:v>30.2</c:v>
                </c:pt>
                <c:pt idx="622">
                  <c:v>7.7</c:v>
                </c:pt>
                <c:pt idx="623">
                  <c:v>16.5</c:v>
                </c:pt>
                <c:pt idx="624">
                  <c:v>12.3</c:v>
                </c:pt>
                <c:pt idx="625">
                  <c:v>1.7</c:v>
                </c:pt>
                <c:pt idx="626">
                  <c:v>7.0</c:v>
                </c:pt>
                <c:pt idx="627">
                  <c:v>33.15</c:v>
                </c:pt>
                <c:pt idx="628">
                  <c:v>5.45</c:v>
                </c:pt>
                <c:pt idx="629">
                  <c:v>45.8</c:v>
                </c:pt>
                <c:pt idx="630">
                  <c:v>6.9</c:v>
                </c:pt>
                <c:pt idx="631">
                  <c:v>33.35</c:v>
                </c:pt>
                <c:pt idx="632">
                  <c:v>0.0</c:v>
                </c:pt>
                <c:pt idx="633">
                  <c:v>5.3</c:v>
                </c:pt>
                <c:pt idx="634">
                  <c:v>30.6</c:v>
                </c:pt>
                <c:pt idx="635">
                  <c:v>25.35</c:v>
                </c:pt>
                <c:pt idx="636">
                  <c:v>26.45</c:v>
                </c:pt>
                <c:pt idx="637">
                  <c:v>30.2</c:v>
                </c:pt>
                <c:pt idx="638">
                  <c:v>11.8</c:v>
                </c:pt>
                <c:pt idx="639">
                  <c:v>62.75</c:v>
                </c:pt>
                <c:pt idx="640">
                  <c:v>32.65000000000001</c:v>
                </c:pt>
                <c:pt idx="641">
                  <c:v>21.1</c:v>
                </c:pt>
                <c:pt idx="642">
                  <c:v>70.1</c:v>
                </c:pt>
                <c:pt idx="643">
                  <c:v>56.15</c:v>
                </c:pt>
                <c:pt idx="644">
                  <c:v>1.55</c:v>
                </c:pt>
                <c:pt idx="645">
                  <c:v>15.4</c:v>
                </c:pt>
                <c:pt idx="646">
                  <c:v>9.700000000000001</c:v>
                </c:pt>
                <c:pt idx="647">
                  <c:v>8.95</c:v>
                </c:pt>
                <c:pt idx="648">
                  <c:v>33.7</c:v>
                </c:pt>
                <c:pt idx="649">
                  <c:v>17.1</c:v>
                </c:pt>
                <c:pt idx="650">
                  <c:v>4.75</c:v>
                </c:pt>
                <c:pt idx="651">
                  <c:v>15.3</c:v>
                </c:pt>
                <c:pt idx="652">
                  <c:v>31.9</c:v>
                </c:pt>
                <c:pt idx="653">
                  <c:v>26.0</c:v>
                </c:pt>
                <c:pt idx="654">
                  <c:v>28.79999999999999</c:v>
                </c:pt>
                <c:pt idx="655">
                  <c:v>75.45000000000001</c:v>
                </c:pt>
                <c:pt idx="656">
                  <c:v>7.8</c:v>
                </c:pt>
                <c:pt idx="657">
                  <c:v>10.6</c:v>
                </c:pt>
                <c:pt idx="658">
                  <c:v>11.7</c:v>
                </c:pt>
                <c:pt idx="659">
                  <c:v>4.25</c:v>
                </c:pt>
                <c:pt idx="660">
                  <c:v>21.7</c:v>
                </c:pt>
                <c:pt idx="661">
                  <c:v>34.55</c:v>
                </c:pt>
                <c:pt idx="662">
                  <c:v>22.45</c:v>
                </c:pt>
                <c:pt idx="663">
                  <c:v>15.4</c:v>
                </c:pt>
                <c:pt idx="664">
                  <c:v>0.75</c:v>
                </c:pt>
                <c:pt idx="665">
                  <c:v>62.05</c:v>
                </c:pt>
                <c:pt idx="666">
                  <c:v>25.54999999999999</c:v>
                </c:pt>
                <c:pt idx="667">
                  <c:v>30.05</c:v>
                </c:pt>
                <c:pt idx="668">
                  <c:v>37.35</c:v>
                </c:pt>
                <c:pt idx="669">
                  <c:v>55.6</c:v>
                </c:pt>
                <c:pt idx="670">
                  <c:v>68.6</c:v>
                </c:pt>
                <c:pt idx="671">
                  <c:v>11.1</c:v>
                </c:pt>
                <c:pt idx="672">
                  <c:v>97.5</c:v>
                </c:pt>
                <c:pt idx="673">
                  <c:v>61.55</c:v>
                </c:pt>
                <c:pt idx="674">
                  <c:v>47.85</c:v>
                </c:pt>
                <c:pt idx="675">
                  <c:v>24.4</c:v>
                </c:pt>
                <c:pt idx="676">
                  <c:v>15.0</c:v>
                </c:pt>
                <c:pt idx="677">
                  <c:v>10.95</c:v>
                </c:pt>
                <c:pt idx="678">
                  <c:v>15.8</c:v>
                </c:pt>
                <c:pt idx="679">
                  <c:v>6.399999999999999</c:v>
                </c:pt>
                <c:pt idx="680">
                  <c:v>42.9</c:v>
                </c:pt>
                <c:pt idx="681">
                  <c:v>9.05</c:v>
                </c:pt>
                <c:pt idx="682">
                  <c:v>35.35</c:v>
                </c:pt>
                <c:pt idx="683">
                  <c:v>31.84999999999999</c:v>
                </c:pt>
                <c:pt idx="684">
                  <c:v>7.5</c:v>
                </c:pt>
                <c:pt idx="685">
                  <c:v>20.55</c:v>
                </c:pt>
                <c:pt idx="686">
                  <c:v>34.0</c:v>
                </c:pt>
                <c:pt idx="687">
                  <c:v>79.5</c:v>
                </c:pt>
                <c:pt idx="688">
                  <c:v>88.55000000000001</c:v>
                </c:pt>
                <c:pt idx="689">
                  <c:v>4.149999999999999</c:v>
                </c:pt>
                <c:pt idx="690">
                  <c:v>48.05</c:v>
                </c:pt>
                <c:pt idx="691">
                  <c:v>33.05</c:v>
                </c:pt>
                <c:pt idx="692">
                  <c:v>14.05</c:v>
                </c:pt>
                <c:pt idx="693">
                  <c:v>32.35</c:v>
                </c:pt>
                <c:pt idx="694">
                  <c:v>46.55</c:v>
                </c:pt>
                <c:pt idx="695">
                  <c:v>21.7</c:v>
                </c:pt>
                <c:pt idx="696">
                  <c:v>10.65</c:v>
                </c:pt>
                <c:pt idx="697">
                  <c:v>15.2</c:v>
                </c:pt>
              </c:numCache>
            </c:numRef>
          </c:xVal>
          <c:yVal>
            <c:numRef>
              <c:f>'Pre-Purification'!$AT$4:$AT$701</c:f>
              <c:numCache>
                <c:formatCode>0.0</c:formatCode>
                <c:ptCount val="698"/>
                <c:pt idx="0">
                  <c:v>35.1</c:v>
                </c:pt>
                <c:pt idx="1">
                  <c:v>30.84999999999999</c:v>
                </c:pt>
                <c:pt idx="2">
                  <c:v>13.8</c:v>
                </c:pt>
                <c:pt idx="3">
                  <c:v>14.7</c:v>
                </c:pt>
                <c:pt idx="4">
                  <c:v>23.4</c:v>
                </c:pt>
                <c:pt idx="5">
                  <c:v>16.2</c:v>
                </c:pt>
                <c:pt idx="6">
                  <c:v>14.45</c:v>
                </c:pt>
                <c:pt idx="7">
                  <c:v>28.15</c:v>
                </c:pt>
                <c:pt idx="8">
                  <c:v>36.55</c:v>
                </c:pt>
                <c:pt idx="9">
                  <c:v>51.35</c:v>
                </c:pt>
                <c:pt idx="10">
                  <c:v>24.4</c:v>
                </c:pt>
                <c:pt idx="11">
                  <c:v>12.9</c:v>
                </c:pt>
                <c:pt idx="12">
                  <c:v>35.55</c:v>
                </c:pt>
                <c:pt idx="13">
                  <c:v>32.2</c:v>
                </c:pt>
                <c:pt idx="14">
                  <c:v>5.4</c:v>
                </c:pt>
                <c:pt idx="15">
                  <c:v>49.75</c:v>
                </c:pt>
                <c:pt idx="16">
                  <c:v>10.9</c:v>
                </c:pt>
                <c:pt idx="17">
                  <c:v>35.7</c:v>
                </c:pt>
                <c:pt idx="18">
                  <c:v>23.4</c:v>
                </c:pt>
                <c:pt idx="19">
                  <c:v>54.15</c:v>
                </c:pt>
                <c:pt idx="20">
                  <c:v>12.35</c:v>
                </c:pt>
                <c:pt idx="21">
                  <c:v>37.35</c:v>
                </c:pt>
                <c:pt idx="22">
                  <c:v>41.60000000000001</c:v>
                </c:pt>
                <c:pt idx="23">
                  <c:v>5.1</c:v>
                </c:pt>
                <c:pt idx="24">
                  <c:v>42.15000000000001</c:v>
                </c:pt>
                <c:pt idx="25">
                  <c:v>2.45</c:v>
                </c:pt>
                <c:pt idx="26">
                  <c:v>25.75</c:v>
                </c:pt>
                <c:pt idx="27">
                  <c:v>50.0</c:v>
                </c:pt>
                <c:pt idx="28">
                  <c:v>16.0</c:v>
                </c:pt>
                <c:pt idx="29">
                  <c:v>30.65</c:v>
                </c:pt>
                <c:pt idx="30">
                  <c:v>27.95</c:v>
                </c:pt>
                <c:pt idx="31">
                  <c:v>25.4</c:v>
                </c:pt>
                <c:pt idx="32">
                  <c:v>13.35</c:v>
                </c:pt>
                <c:pt idx="33">
                  <c:v>67.35</c:v>
                </c:pt>
                <c:pt idx="34">
                  <c:v>9.8</c:v>
                </c:pt>
                <c:pt idx="35">
                  <c:v>30.79999999999999</c:v>
                </c:pt>
                <c:pt idx="36">
                  <c:v>13.75</c:v>
                </c:pt>
                <c:pt idx="37">
                  <c:v>40.45</c:v>
                </c:pt>
                <c:pt idx="38">
                  <c:v>35.4</c:v>
                </c:pt>
                <c:pt idx="39">
                  <c:v>20.95</c:v>
                </c:pt>
                <c:pt idx="40">
                  <c:v>24.1</c:v>
                </c:pt>
                <c:pt idx="41">
                  <c:v>64.15</c:v>
                </c:pt>
                <c:pt idx="42">
                  <c:v>36.55</c:v>
                </c:pt>
                <c:pt idx="43">
                  <c:v>37.4</c:v>
                </c:pt>
                <c:pt idx="44">
                  <c:v>23.7</c:v>
                </c:pt>
                <c:pt idx="45">
                  <c:v>7.0</c:v>
                </c:pt>
                <c:pt idx="46">
                  <c:v>15.15</c:v>
                </c:pt>
                <c:pt idx="47">
                  <c:v>4.649999999999999</c:v>
                </c:pt>
                <c:pt idx="48">
                  <c:v>58.95</c:v>
                </c:pt>
                <c:pt idx="49">
                  <c:v>28.4</c:v>
                </c:pt>
                <c:pt idx="50">
                  <c:v>53.10000000000001</c:v>
                </c:pt>
                <c:pt idx="51">
                  <c:v>64.3</c:v>
                </c:pt>
                <c:pt idx="52">
                  <c:v>63.1</c:v>
                </c:pt>
                <c:pt idx="53">
                  <c:v>22.8</c:v>
                </c:pt>
                <c:pt idx="54">
                  <c:v>45.9</c:v>
                </c:pt>
                <c:pt idx="55">
                  <c:v>39.75</c:v>
                </c:pt>
                <c:pt idx="56">
                  <c:v>25.75</c:v>
                </c:pt>
                <c:pt idx="57">
                  <c:v>38.65</c:v>
                </c:pt>
                <c:pt idx="58">
                  <c:v>36.15000000000001</c:v>
                </c:pt>
                <c:pt idx="59">
                  <c:v>20.4</c:v>
                </c:pt>
                <c:pt idx="60">
                  <c:v>34.35</c:v>
                </c:pt>
                <c:pt idx="61">
                  <c:v>20.0</c:v>
                </c:pt>
                <c:pt idx="62">
                  <c:v>41.90000000000001</c:v>
                </c:pt>
                <c:pt idx="63">
                  <c:v>33.35</c:v>
                </c:pt>
                <c:pt idx="64">
                  <c:v>13.8</c:v>
                </c:pt>
                <c:pt idx="65">
                  <c:v>2.8</c:v>
                </c:pt>
                <c:pt idx="66">
                  <c:v>1.35</c:v>
                </c:pt>
                <c:pt idx="67">
                  <c:v>13.6</c:v>
                </c:pt>
                <c:pt idx="68">
                  <c:v>17.0</c:v>
                </c:pt>
                <c:pt idx="69">
                  <c:v>20.5</c:v>
                </c:pt>
                <c:pt idx="70">
                  <c:v>37.05</c:v>
                </c:pt>
                <c:pt idx="71">
                  <c:v>14.5</c:v>
                </c:pt>
                <c:pt idx="72">
                  <c:v>16.65</c:v>
                </c:pt>
                <c:pt idx="73">
                  <c:v>84.5</c:v>
                </c:pt>
                <c:pt idx="74">
                  <c:v>35.5</c:v>
                </c:pt>
                <c:pt idx="75">
                  <c:v>76.0</c:v>
                </c:pt>
                <c:pt idx="76">
                  <c:v>45.5</c:v>
                </c:pt>
                <c:pt idx="77">
                  <c:v>22.85</c:v>
                </c:pt>
                <c:pt idx="78">
                  <c:v>10.05</c:v>
                </c:pt>
                <c:pt idx="79">
                  <c:v>38.30000000000001</c:v>
                </c:pt>
                <c:pt idx="80">
                  <c:v>16.45</c:v>
                </c:pt>
                <c:pt idx="81">
                  <c:v>18.5</c:v>
                </c:pt>
                <c:pt idx="82">
                  <c:v>35.5</c:v>
                </c:pt>
                <c:pt idx="83">
                  <c:v>36.5</c:v>
                </c:pt>
                <c:pt idx="84">
                  <c:v>63.0</c:v>
                </c:pt>
                <c:pt idx="85">
                  <c:v>26.5</c:v>
                </c:pt>
                <c:pt idx="86">
                  <c:v>45.0</c:v>
                </c:pt>
                <c:pt idx="87">
                  <c:v>52.5</c:v>
                </c:pt>
                <c:pt idx="88">
                  <c:v>50.5</c:v>
                </c:pt>
                <c:pt idx="89">
                  <c:v>69.5</c:v>
                </c:pt>
                <c:pt idx="90">
                  <c:v>51.0</c:v>
                </c:pt>
                <c:pt idx="91">
                  <c:v>16.05</c:v>
                </c:pt>
                <c:pt idx="92">
                  <c:v>18.5</c:v>
                </c:pt>
                <c:pt idx="93">
                  <c:v>15.2</c:v>
                </c:pt>
                <c:pt idx="94">
                  <c:v>52.95</c:v>
                </c:pt>
                <c:pt idx="95">
                  <c:v>6.5</c:v>
                </c:pt>
                <c:pt idx="96">
                  <c:v>19.8</c:v>
                </c:pt>
                <c:pt idx="97">
                  <c:v>36.5</c:v>
                </c:pt>
                <c:pt idx="98">
                  <c:v>4.45</c:v>
                </c:pt>
                <c:pt idx="99">
                  <c:v>53.6</c:v>
                </c:pt>
                <c:pt idx="100">
                  <c:v>33.5</c:v>
                </c:pt>
                <c:pt idx="101">
                  <c:v>45.25</c:v>
                </c:pt>
                <c:pt idx="102">
                  <c:v>33.0</c:v>
                </c:pt>
                <c:pt idx="103">
                  <c:v>34.80000000000001</c:v>
                </c:pt>
                <c:pt idx="104">
                  <c:v>9.05</c:v>
                </c:pt>
                <c:pt idx="105">
                  <c:v>42.3</c:v>
                </c:pt>
                <c:pt idx="106">
                  <c:v>3.4</c:v>
                </c:pt>
                <c:pt idx="107">
                  <c:v>31.0</c:v>
                </c:pt>
                <c:pt idx="108">
                  <c:v>78.0</c:v>
                </c:pt>
                <c:pt idx="109">
                  <c:v>28.5</c:v>
                </c:pt>
                <c:pt idx="110">
                  <c:v>25.0</c:v>
                </c:pt>
                <c:pt idx="111">
                  <c:v>46.5</c:v>
                </c:pt>
                <c:pt idx="112">
                  <c:v>6.149999999999999</c:v>
                </c:pt>
                <c:pt idx="113">
                  <c:v>26.85</c:v>
                </c:pt>
                <c:pt idx="114">
                  <c:v>3.6</c:v>
                </c:pt>
                <c:pt idx="115">
                  <c:v>31.34999999999999</c:v>
                </c:pt>
                <c:pt idx="116">
                  <c:v>23.4</c:v>
                </c:pt>
                <c:pt idx="117">
                  <c:v>44.0</c:v>
                </c:pt>
                <c:pt idx="118">
                  <c:v>11.65</c:v>
                </c:pt>
                <c:pt idx="119">
                  <c:v>30.29999999999999</c:v>
                </c:pt>
                <c:pt idx="120">
                  <c:v>4.5</c:v>
                </c:pt>
                <c:pt idx="121">
                  <c:v>45.25</c:v>
                </c:pt>
                <c:pt idx="122">
                  <c:v>36.05</c:v>
                </c:pt>
                <c:pt idx="123">
                  <c:v>45.5</c:v>
                </c:pt>
                <c:pt idx="124">
                  <c:v>23.1</c:v>
                </c:pt>
                <c:pt idx="125">
                  <c:v>5.35</c:v>
                </c:pt>
                <c:pt idx="126">
                  <c:v>16.6</c:v>
                </c:pt>
                <c:pt idx="127">
                  <c:v>2.35</c:v>
                </c:pt>
                <c:pt idx="128">
                  <c:v>23.0</c:v>
                </c:pt>
                <c:pt idx="129">
                  <c:v>2.65</c:v>
                </c:pt>
                <c:pt idx="130">
                  <c:v>27.7</c:v>
                </c:pt>
                <c:pt idx="131">
                  <c:v>61.75</c:v>
                </c:pt>
                <c:pt idx="132">
                  <c:v>15.0</c:v>
                </c:pt>
                <c:pt idx="133">
                  <c:v>57.0</c:v>
                </c:pt>
                <c:pt idx="134">
                  <c:v>17.35</c:v>
                </c:pt>
                <c:pt idx="135">
                  <c:v>14.75</c:v>
                </c:pt>
                <c:pt idx="136">
                  <c:v>30.55</c:v>
                </c:pt>
                <c:pt idx="137">
                  <c:v>6.1</c:v>
                </c:pt>
                <c:pt idx="138">
                  <c:v>12.5</c:v>
                </c:pt>
                <c:pt idx="139">
                  <c:v>32.15</c:v>
                </c:pt>
                <c:pt idx="140">
                  <c:v>15.15</c:v>
                </c:pt>
                <c:pt idx="141">
                  <c:v>46.45</c:v>
                </c:pt>
                <c:pt idx="142">
                  <c:v>14.7</c:v>
                </c:pt>
                <c:pt idx="143">
                  <c:v>47.6</c:v>
                </c:pt>
                <c:pt idx="144">
                  <c:v>20.6</c:v>
                </c:pt>
                <c:pt idx="145">
                  <c:v>19.05</c:v>
                </c:pt>
                <c:pt idx="146">
                  <c:v>4.1</c:v>
                </c:pt>
                <c:pt idx="147">
                  <c:v>21.0</c:v>
                </c:pt>
                <c:pt idx="148">
                  <c:v>54.1</c:v>
                </c:pt>
                <c:pt idx="149">
                  <c:v>3.3</c:v>
                </c:pt>
                <c:pt idx="150">
                  <c:v>35.7</c:v>
                </c:pt>
                <c:pt idx="151">
                  <c:v>37.75</c:v>
                </c:pt>
                <c:pt idx="152">
                  <c:v>0.0</c:v>
                </c:pt>
                <c:pt idx="153">
                  <c:v>64.0</c:v>
                </c:pt>
                <c:pt idx="154">
                  <c:v>5.0</c:v>
                </c:pt>
                <c:pt idx="155">
                  <c:v>71.0</c:v>
                </c:pt>
                <c:pt idx="156">
                  <c:v>42.7</c:v>
                </c:pt>
                <c:pt idx="157">
                  <c:v>41.95</c:v>
                </c:pt>
                <c:pt idx="158">
                  <c:v>37.75</c:v>
                </c:pt>
                <c:pt idx="159">
                  <c:v>58.3</c:v>
                </c:pt>
                <c:pt idx="160">
                  <c:v>29.25</c:v>
                </c:pt>
                <c:pt idx="161">
                  <c:v>20.95</c:v>
                </c:pt>
                <c:pt idx="162">
                  <c:v>43.2</c:v>
                </c:pt>
                <c:pt idx="163">
                  <c:v>53.2</c:v>
                </c:pt>
                <c:pt idx="164">
                  <c:v>11.25</c:v>
                </c:pt>
                <c:pt idx="165">
                  <c:v>42.5</c:v>
                </c:pt>
                <c:pt idx="166">
                  <c:v>36.60000000000001</c:v>
                </c:pt>
                <c:pt idx="167">
                  <c:v>39.5</c:v>
                </c:pt>
                <c:pt idx="168">
                  <c:v>27.54999999999999</c:v>
                </c:pt>
                <c:pt idx="169">
                  <c:v>19.6</c:v>
                </c:pt>
                <c:pt idx="170">
                  <c:v>34.5</c:v>
                </c:pt>
                <c:pt idx="171">
                  <c:v>5.25</c:v>
                </c:pt>
                <c:pt idx="172">
                  <c:v>15.75</c:v>
                </c:pt>
                <c:pt idx="173">
                  <c:v>14.2</c:v>
                </c:pt>
                <c:pt idx="174">
                  <c:v>8.15</c:v>
                </c:pt>
                <c:pt idx="175">
                  <c:v>3.75</c:v>
                </c:pt>
                <c:pt idx="176">
                  <c:v>37.25</c:v>
                </c:pt>
                <c:pt idx="177">
                  <c:v>57.90000000000001</c:v>
                </c:pt>
                <c:pt idx="178">
                  <c:v>40.40000000000001</c:v>
                </c:pt>
                <c:pt idx="179">
                  <c:v>26.7</c:v>
                </c:pt>
                <c:pt idx="180">
                  <c:v>60.6</c:v>
                </c:pt>
                <c:pt idx="181">
                  <c:v>30.3</c:v>
                </c:pt>
                <c:pt idx="182">
                  <c:v>18.5</c:v>
                </c:pt>
                <c:pt idx="183">
                  <c:v>77.65</c:v>
                </c:pt>
                <c:pt idx="184">
                  <c:v>41.85</c:v>
                </c:pt>
                <c:pt idx="185">
                  <c:v>5.8</c:v>
                </c:pt>
                <c:pt idx="186">
                  <c:v>49.05</c:v>
                </c:pt>
                <c:pt idx="187">
                  <c:v>30.25</c:v>
                </c:pt>
                <c:pt idx="188">
                  <c:v>6.6</c:v>
                </c:pt>
                <c:pt idx="189">
                  <c:v>7.050000000000001</c:v>
                </c:pt>
                <c:pt idx="190">
                  <c:v>23.35</c:v>
                </c:pt>
                <c:pt idx="191">
                  <c:v>33.6</c:v>
                </c:pt>
                <c:pt idx="192">
                  <c:v>6.3</c:v>
                </c:pt>
                <c:pt idx="193">
                  <c:v>43.5</c:v>
                </c:pt>
                <c:pt idx="194">
                  <c:v>27.6</c:v>
                </c:pt>
                <c:pt idx="195">
                  <c:v>36.4</c:v>
                </c:pt>
                <c:pt idx="196">
                  <c:v>10.95</c:v>
                </c:pt>
                <c:pt idx="197">
                  <c:v>36.4</c:v>
                </c:pt>
                <c:pt idx="198">
                  <c:v>50.0</c:v>
                </c:pt>
                <c:pt idx="199">
                  <c:v>60.45</c:v>
                </c:pt>
                <c:pt idx="200">
                  <c:v>30.35</c:v>
                </c:pt>
                <c:pt idx="201">
                  <c:v>12.55</c:v>
                </c:pt>
                <c:pt idx="202">
                  <c:v>34.75</c:v>
                </c:pt>
                <c:pt idx="203">
                  <c:v>38.15000000000001</c:v>
                </c:pt>
                <c:pt idx="204">
                  <c:v>4.149999999999999</c:v>
                </c:pt>
                <c:pt idx="205">
                  <c:v>14.55</c:v>
                </c:pt>
                <c:pt idx="206">
                  <c:v>21.29999999999999</c:v>
                </c:pt>
                <c:pt idx="207">
                  <c:v>42.75</c:v>
                </c:pt>
                <c:pt idx="208">
                  <c:v>66.5</c:v>
                </c:pt>
                <c:pt idx="209">
                  <c:v>23.5</c:v>
                </c:pt>
                <c:pt idx="210">
                  <c:v>0.5</c:v>
                </c:pt>
                <c:pt idx="211">
                  <c:v>25.85</c:v>
                </c:pt>
                <c:pt idx="212">
                  <c:v>3.5</c:v>
                </c:pt>
                <c:pt idx="213">
                  <c:v>53.85</c:v>
                </c:pt>
                <c:pt idx="214">
                  <c:v>20.9</c:v>
                </c:pt>
                <c:pt idx="215">
                  <c:v>30.05</c:v>
                </c:pt>
                <c:pt idx="216">
                  <c:v>21.0</c:v>
                </c:pt>
                <c:pt idx="217">
                  <c:v>30.15</c:v>
                </c:pt>
                <c:pt idx="218">
                  <c:v>13.9</c:v>
                </c:pt>
                <c:pt idx="219">
                  <c:v>9.75</c:v>
                </c:pt>
                <c:pt idx="220">
                  <c:v>8.15</c:v>
                </c:pt>
                <c:pt idx="221">
                  <c:v>10.85</c:v>
                </c:pt>
                <c:pt idx="222">
                  <c:v>18.85</c:v>
                </c:pt>
                <c:pt idx="223">
                  <c:v>16.9</c:v>
                </c:pt>
                <c:pt idx="224">
                  <c:v>5.649999999999999</c:v>
                </c:pt>
                <c:pt idx="225">
                  <c:v>78.5</c:v>
                </c:pt>
                <c:pt idx="226">
                  <c:v>0.85</c:v>
                </c:pt>
                <c:pt idx="227">
                  <c:v>61.0</c:v>
                </c:pt>
                <c:pt idx="228">
                  <c:v>18.0</c:v>
                </c:pt>
                <c:pt idx="229">
                  <c:v>6.5</c:v>
                </c:pt>
                <c:pt idx="230">
                  <c:v>12.1</c:v>
                </c:pt>
                <c:pt idx="231">
                  <c:v>20.29999999999999</c:v>
                </c:pt>
                <c:pt idx="232">
                  <c:v>10.35</c:v>
                </c:pt>
                <c:pt idx="233">
                  <c:v>46.75</c:v>
                </c:pt>
                <c:pt idx="234">
                  <c:v>4.5</c:v>
                </c:pt>
                <c:pt idx="235">
                  <c:v>48.5</c:v>
                </c:pt>
                <c:pt idx="236">
                  <c:v>11.8</c:v>
                </c:pt>
                <c:pt idx="237">
                  <c:v>50.6</c:v>
                </c:pt>
                <c:pt idx="238">
                  <c:v>2.3</c:v>
                </c:pt>
                <c:pt idx="239">
                  <c:v>3.15</c:v>
                </c:pt>
                <c:pt idx="240">
                  <c:v>3.05</c:v>
                </c:pt>
                <c:pt idx="241">
                  <c:v>0.0</c:v>
                </c:pt>
                <c:pt idx="242">
                  <c:v>81.0</c:v>
                </c:pt>
                <c:pt idx="243">
                  <c:v>1.405</c:v>
                </c:pt>
                <c:pt idx="244">
                  <c:v>4.4</c:v>
                </c:pt>
                <c:pt idx="245">
                  <c:v>57.40000000000001</c:v>
                </c:pt>
                <c:pt idx="246">
                  <c:v>50.6</c:v>
                </c:pt>
                <c:pt idx="247">
                  <c:v>11.0</c:v>
                </c:pt>
                <c:pt idx="248">
                  <c:v>46.45</c:v>
                </c:pt>
                <c:pt idx="249">
                  <c:v>7.6</c:v>
                </c:pt>
                <c:pt idx="250">
                  <c:v>9.95</c:v>
                </c:pt>
                <c:pt idx="251">
                  <c:v>4.050000000000001</c:v>
                </c:pt>
                <c:pt idx="252">
                  <c:v>28.5</c:v>
                </c:pt>
                <c:pt idx="253">
                  <c:v>8.3</c:v>
                </c:pt>
                <c:pt idx="254">
                  <c:v>23.35</c:v>
                </c:pt>
                <c:pt idx="255">
                  <c:v>15.0</c:v>
                </c:pt>
                <c:pt idx="256">
                  <c:v>22.25</c:v>
                </c:pt>
                <c:pt idx="257">
                  <c:v>33.35</c:v>
                </c:pt>
                <c:pt idx="258">
                  <c:v>48.6</c:v>
                </c:pt>
                <c:pt idx="259">
                  <c:v>41.5</c:v>
                </c:pt>
                <c:pt idx="260">
                  <c:v>39.65</c:v>
                </c:pt>
                <c:pt idx="261">
                  <c:v>2.5</c:v>
                </c:pt>
                <c:pt idx="262">
                  <c:v>6.0</c:v>
                </c:pt>
                <c:pt idx="263">
                  <c:v>5.95</c:v>
                </c:pt>
                <c:pt idx="264">
                  <c:v>0.0</c:v>
                </c:pt>
                <c:pt idx="265">
                  <c:v>35.0</c:v>
                </c:pt>
                <c:pt idx="266">
                  <c:v>2.0</c:v>
                </c:pt>
                <c:pt idx="267">
                  <c:v>37.7</c:v>
                </c:pt>
                <c:pt idx="268">
                  <c:v>11.0</c:v>
                </c:pt>
                <c:pt idx="269">
                  <c:v>40.9</c:v>
                </c:pt>
                <c:pt idx="270">
                  <c:v>5.649999999999999</c:v>
                </c:pt>
                <c:pt idx="271">
                  <c:v>27.8</c:v>
                </c:pt>
                <c:pt idx="272">
                  <c:v>6.85</c:v>
                </c:pt>
                <c:pt idx="273">
                  <c:v>58.15</c:v>
                </c:pt>
                <c:pt idx="274">
                  <c:v>49.5</c:v>
                </c:pt>
                <c:pt idx="275">
                  <c:v>5.45</c:v>
                </c:pt>
                <c:pt idx="276">
                  <c:v>1.7</c:v>
                </c:pt>
                <c:pt idx="277">
                  <c:v>2.9</c:v>
                </c:pt>
                <c:pt idx="278">
                  <c:v>19.5</c:v>
                </c:pt>
                <c:pt idx="279">
                  <c:v>9.0</c:v>
                </c:pt>
                <c:pt idx="280">
                  <c:v>3.75</c:v>
                </c:pt>
                <c:pt idx="281">
                  <c:v>0.0</c:v>
                </c:pt>
                <c:pt idx="282">
                  <c:v>11.4</c:v>
                </c:pt>
                <c:pt idx="283">
                  <c:v>20.85</c:v>
                </c:pt>
                <c:pt idx="284">
                  <c:v>43.65</c:v>
                </c:pt>
                <c:pt idx="285">
                  <c:v>34.0</c:v>
                </c:pt>
                <c:pt idx="286">
                  <c:v>1.6</c:v>
                </c:pt>
                <c:pt idx="287">
                  <c:v>2.55</c:v>
                </c:pt>
                <c:pt idx="288">
                  <c:v>14.25</c:v>
                </c:pt>
                <c:pt idx="289">
                  <c:v>30.5</c:v>
                </c:pt>
                <c:pt idx="290">
                  <c:v>36.0</c:v>
                </c:pt>
                <c:pt idx="291">
                  <c:v>63.5</c:v>
                </c:pt>
                <c:pt idx="292">
                  <c:v>66.8</c:v>
                </c:pt>
                <c:pt idx="293">
                  <c:v>30.45</c:v>
                </c:pt>
                <c:pt idx="294">
                  <c:v>7.300000000000001</c:v>
                </c:pt>
                <c:pt idx="295">
                  <c:v>16.2</c:v>
                </c:pt>
                <c:pt idx="296">
                  <c:v>20.4</c:v>
                </c:pt>
                <c:pt idx="297">
                  <c:v>13.5</c:v>
                </c:pt>
                <c:pt idx="298">
                  <c:v>8.85</c:v>
                </c:pt>
                <c:pt idx="299">
                  <c:v>18.55</c:v>
                </c:pt>
                <c:pt idx="300">
                  <c:v>19.0</c:v>
                </c:pt>
                <c:pt idx="301">
                  <c:v>5.45</c:v>
                </c:pt>
                <c:pt idx="302">
                  <c:v>26.85</c:v>
                </c:pt>
                <c:pt idx="303">
                  <c:v>15.3</c:v>
                </c:pt>
                <c:pt idx="304">
                  <c:v>4.1</c:v>
                </c:pt>
                <c:pt idx="305">
                  <c:v>23.05</c:v>
                </c:pt>
                <c:pt idx="306">
                  <c:v>4.75</c:v>
                </c:pt>
                <c:pt idx="307">
                  <c:v>30.0</c:v>
                </c:pt>
                <c:pt idx="308">
                  <c:v>36.55</c:v>
                </c:pt>
                <c:pt idx="309">
                  <c:v>3.15</c:v>
                </c:pt>
                <c:pt idx="310">
                  <c:v>5.800000000000001</c:v>
                </c:pt>
                <c:pt idx="311">
                  <c:v>18.85</c:v>
                </c:pt>
                <c:pt idx="312">
                  <c:v>8.95</c:v>
                </c:pt>
                <c:pt idx="313">
                  <c:v>19.1</c:v>
                </c:pt>
                <c:pt idx="314">
                  <c:v>13.05</c:v>
                </c:pt>
                <c:pt idx="315">
                  <c:v>33.45</c:v>
                </c:pt>
                <c:pt idx="316">
                  <c:v>40.85</c:v>
                </c:pt>
                <c:pt idx="317">
                  <c:v>8.6</c:v>
                </c:pt>
                <c:pt idx="318">
                  <c:v>4.6</c:v>
                </c:pt>
                <c:pt idx="319">
                  <c:v>28.0</c:v>
                </c:pt>
                <c:pt idx="320">
                  <c:v>29.54999999999999</c:v>
                </c:pt>
                <c:pt idx="321">
                  <c:v>25.15</c:v>
                </c:pt>
                <c:pt idx="322">
                  <c:v>68.0</c:v>
                </c:pt>
                <c:pt idx="323">
                  <c:v>2.5</c:v>
                </c:pt>
                <c:pt idx="324">
                  <c:v>15.5</c:v>
                </c:pt>
                <c:pt idx="325">
                  <c:v>36.7</c:v>
                </c:pt>
                <c:pt idx="326">
                  <c:v>21.35</c:v>
                </c:pt>
                <c:pt idx="327">
                  <c:v>43.25</c:v>
                </c:pt>
                <c:pt idx="328">
                  <c:v>13.65</c:v>
                </c:pt>
                <c:pt idx="329">
                  <c:v>11.45</c:v>
                </c:pt>
                <c:pt idx="330">
                  <c:v>17.5</c:v>
                </c:pt>
                <c:pt idx="331">
                  <c:v>34.55</c:v>
                </c:pt>
                <c:pt idx="332">
                  <c:v>25.85</c:v>
                </c:pt>
                <c:pt idx="333">
                  <c:v>15.2</c:v>
                </c:pt>
                <c:pt idx="334">
                  <c:v>32.75</c:v>
                </c:pt>
                <c:pt idx="335">
                  <c:v>18.65</c:v>
                </c:pt>
                <c:pt idx="336">
                  <c:v>40.55</c:v>
                </c:pt>
                <c:pt idx="337">
                  <c:v>7.95</c:v>
                </c:pt>
                <c:pt idx="338">
                  <c:v>44.45</c:v>
                </c:pt>
                <c:pt idx="339">
                  <c:v>23.65</c:v>
                </c:pt>
                <c:pt idx="340">
                  <c:v>4.0</c:v>
                </c:pt>
                <c:pt idx="341">
                  <c:v>67.9</c:v>
                </c:pt>
                <c:pt idx="342">
                  <c:v>0.6</c:v>
                </c:pt>
                <c:pt idx="343">
                  <c:v>18.29999999999999</c:v>
                </c:pt>
                <c:pt idx="344">
                  <c:v>5.649999999999999</c:v>
                </c:pt>
                <c:pt idx="345">
                  <c:v>37.60000000000001</c:v>
                </c:pt>
                <c:pt idx="346">
                  <c:v>13.0</c:v>
                </c:pt>
                <c:pt idx="347">
                  <c:v>4.5</c:v>
                </c:pt>
                <c:pt idx="348">
                  <c:v>38.30000000000001</c:v>
                </c:pt>
                <c:pt idx="349">
                  <c:v>28.75</c:v>
                </c:pt>
                <c:pt idx="350">
                  <c:v>20.0</c:v>
                </c:pt>
                <c:pt idx="351">
                  <c:v>3.5</c:v>
                </c:pt>
                <c:pt idx="352">
                  <c:v>4.9</c:v>
                </c:pt>
                <c:pt idx="353">
                  <c:v>22.0</c:v>
                </c:pt>
                <c:pt idx="354">
                  <c:v>4.149999999999999</c:v>
                </c:pt>
                <c:pt idx="355">
                  <c:v>13.7</c:v>
                </c:pt>
                <c:pt idx="356">
                  <c:v>2.25</c:v>
                </c:pt>
                <c:pt idx="357">
                  <c:v>40.7</c:v>
                </c:pt>
                <c:pt idx="358">
                  <c:v>63.75</c:v>
                </c:pt>
                <c:pt idx="359">
                  <c:v>30.1</c:v>
                </c:pt>
                <c:pt idx="360">
                  <c:v>10.0</c:v>
                </c:pt>
                <c:pt idx="361">
                  <c:v>28.0</c:v>
                </c:pt>
                <c:pt idx="362">
                  <c:v>29.25</c:v>
                </c:pt>
                <c:pt idx="363">
                  <c:v>21.2</c:v>
                </c:pt>
                <c:pt idx="364">
                  <c:v>46.2</c:v>
                </c:pt>
                <c:pt idx="365">
                  <c:v>25.9</c:v>
                </c:pt>
                <c:pt idx="366">
                  <c:v>4.649999999999999</c:v>
                </c:pt>
                <c:pt idx="367">
                  <c:v>10.45</c:v>
                </c:pt>
                <c:pt idx="368">
                  <c:v>4.05</c:v>
                </c:pt>
                <c:pt idx="369">
                  <c:v>3.099999999999999</c:v>
                </c:pt>
                <c:pt idx="370">
                  <c:v>0.9</c:v>
                </c:pt>
                <c:pt idx="371">
                  <c:v>23.3</c:v>
                </c:pt>
                <c:pt idx="372">
                  <c:v>17.0</c:v>
                </c:pt>
                <c:pt idx="373">
                  <c:v>15.0</c:v>
                </c:pt>
                <c:pt idx="374">
                  <c:v>14.15</c:v>
                </c:pt>
                <c:pt idx="375">
                  <c:v>17.75</c:v>
                </c:pt>
                <c:pt idx="376">
                  <c:v>36.0</c:v>
                </c:pt>
                <c:pt idx="377">
                  <c:v>16.8</c:v>
                </c:pt>
                <c:pt idx="378">
                  <c:v>11.8</c:v>
                </c:pt>
                <c:pt idx="379">
                  <c:v>43.0</c:v>
                </c:pt>
                <c:pt idx="380">
                  <c:v>41.10000000000001</c:v>
                </c:pt>
                <c:pt idx="381">
                  <c:v>14.9</c:v>
                </c:pt>
                <c:pt idx="382">
                  <c:v>30.95</c:v>
                </c:pt>
                <c:pt idx="383">
                  <c:v>36.2</c:v>
                </c:pt>
                <c:pt idx="384">
                  <c:v>6.6</c:v>
                </c:pt>
                <c:pt idx="385">
                  <c:v>19.1</c:v>
                </c:pt>
                <c:pt idx="386">
                  <c:v>1.45</c:v>
                </c:pt>
                <c:pt idx="387">
                  <c:v>53.5</c:v>
                </c:pt>
                <c:pt idx="388">
                  <c:v>11.45</c:v>
                </c:pt>
                <c:pt idx="389">
                  <c:v>49.8</c:v>
                </c:pt>
                <c:pt idx="390">
                  <c:v>48.05</c:v>
                </c:pt>
                <c:pt idx="391">
                  <c:v>7.3</c:v>
                </c:pt>
                <c:pt idx="392">
                  <c:v>6.5</c:v>
                </c:pt>
                <c:pt idx="393">
                  <c:v>6.199999999999998</c:v>
                </c:pt>
                <c:pt idx="394">
                  <c:v>4.7</c:v>
                </c:pt>
                <c:pt idx="395">
                  <c:v>26.9</c:v>
                </c:pt>
                <c:pt idx="396">
                  <c:v>34.7</c:v>
                </c:pt>
                <c:pt idx="397">
                  <c:v>38.45</c:v>
                </c:pt>
                <c:pt idx="398">
                  <c:v>1.0</c:v>
                </c:pt>
                <c:pt idx="399">
                  <c:v>1.7</c:v>
                </c:pt>
                <c:pt idx="400">
                  <c:v>70.0</c:v>
                </c:pt>
                <c:pt idx="401">
                  <c:v>33.15</c:v>
                </c:pt>
                <c:pt idx="402">
                  <c:v>32.1</c:v>
                </c:pt>
                <c:pt idx="403">
                  <c:v>22.1</c:v>
                </c:pt>
                <c:pt idx="404">
                  <c:v>0.0</c:v>
                </c:pt>
                <c:pt idx="405">
                  <c:v>5.199999999999998</c:v>
                </c:pt>
                <c:pt idx="406">
                  <c:v>14.9</c:v>
                </c:pt>
                <c:pt idx="407">
                  <c:v>27.1</c:v>
                </c:pt>
                <c:pt idx="408">
                  <c:v>17.85</c:v>
                </c:pt>
                <c:pt idx="409">
                  <c:v>21.5</c:v>
                </c:pt>
                <c:pt idx="410">
                  <c:v>80.1</c:v>
                </c:pt>
                <c:pt idx="411">
                  <c:v>40.5</c:v>
                </c:pt>
                <c:pt idx="412">
                  <c:v>24.0</c:v>
                </c:pt>
                <c:pt idx="413">
                  <c:v>68.0</c:v>
                </c:pt>
                <c:pt idx="414">
                  <c:v>55.0</c:v>
                </c:pt>
                <c:pt idx="415">
                  <c:v>18.35</c:v>
                </c:pt>
                <c:pt idx="416">
                  <c:v>36.5</c:v>
                </c:pt>
                <c:pt idx="417">
                  <c:v>18.65</c:v>
                </c:pt>
                <c:pt idx="418">
                  <c:v>24.8</c:v>
                </c:pt>
                <c:pt idx="419">
                  <c:v>21.5</c:v>
                </c:pt>
                <c:pt idx="420">
                  <c:v>72.95</c:v>
                </c:pt>
                <c:pt idx="421">
                  <c:v>23.5</c:v>
                </c:pt>
                <c:pt idx="422">
                  <c:v>23.5</c:v>
                </c:pt>
                <c:pt idx="423">
                  <c:v>60.05</c:v>
                </c:pt>
                <c:pt idx="424">
                  <c:v>12.0</c:v>
                </c:pt>
                <c:pt idx="425">
                  <c:v>22.5</c:v>
                </c:pt>
                <c:pt idx="426">
                  <c:v>12.85</c:v>
                </c:pt>
                <c:pt idx="427">
                  <c:v>9.95</c:v>
                </c:pt>
                <c:pt idx="428">
                  <c:v>19.9</c:v>
                </c:pt>
                <c:pt idx="429">
                  <c:v>1.7</c:v>
                </c:pt>
                <c:pt idx="430">
                  <c:v>46.5</c:v>
                </c:pt>
                <c:pt idx="431">
                  <c:v>47.45</c:v>
                </c:pt>
                <c:pt idx="432">
                  <c:v>20.5</c:v>
                </c:pt>
                <c:pt idx="433">
                  <c:v>49.0</c:v>
                </c:pt>
                <c:pt idx="434">
                  <c:v>20.45</c:v>
                </c:pt>
                <c:pt idx="435">
                  <c:v>24.35</c:v>
                </c:pt>
                <c:pt idx="436">
                  <c:v>58.75</c:v>
                </c:pt>
                <c:pt idx="437">
                  <c:v>11.2</c:v>
                </c:pt>
                <c:pt idx="438">
                  <c:v>30.4</c:v>
                </c:pt>
                <c:pt idx="439">
                  <c:v>17.75</c:v>
                </c:pt>
                <c:pt idx="440">
                  <c:v>9.15</c:v>
                </c:pt>
                <c:pt idx="441">
                  <c:v>69.65</c:v>
                </c:pt>
                <c:pt idx="442">
                  <c:v>14.85</c:v>
                </c:pt>
                <c:pt idx="443">
                  <c:v>45.0</c:v>
                </c:pt>
                <c:pt idx="444">
                  <c:v>52.5</c:v>
                </c:pt>
                <c:pt idx="445">
                  <c:v>3.5</c:v>
                </c:pt>
                <c:pt idx="446">
                  <c:v>9.5</c:v>
                </c:pt>
                <c:pt idx="447">
                  <c:v>25.5</c:v>
                </c:pt>
                <c:pt idx="448">
                  <c:v>10.5</c:v>
                </c:pt>
                <c:pt idx="449">
                  <c:v>5.4</c:v>
                </c:pt>
                <c:pt idx="450">
                  <c:v>46.5</c:v>
                </c:pt>
                <c:pt idx="451">
                  <c:v>4.05</c:v>
                </c:pt>
                <c:pt idx="452">
                  <c:v>16.4</c:v>
                </c:pt>
                <c:pt idx="453">
                  <c:v>29.0</c:v>
                </c:pt>
                <c:pt idx="454">
                  <c:v>3.0</c:v>
                </c:pt>
                <c:pt idx="455">
                  <c:v>3.7</c:v>
                </c:pt>
                <c:pt idx="456">
                  <c:v>45.5</c:v>
                </c:pt>
                <c:pt idx="457">
                  <c:v>49.5</c:v>
                </c:pt>
                <c:pt idx="458">
                  <c:v>28.75</c:v>
                </c:pt>
                <c:pt idx="459">
                  <c:v>12.45</c:v>
                </c:pt>
                <c:pt idx="460">
                  <c:v>17.45</c:v>
                </c:pt>
                <c:pt idx="461">
                  <c:v>56.5</c:v>
                </c:pt>
                <c:pt idx="462">
                  <c:v>25.0</c:v>
                </c:pt>
                <c:pt idx="463">
                  <c:v>67.0</c:v>
                </c:pt>
                <c:pt idx="464">
                  <c:v>5.6</c:v>
                </c:pt>
                <c:pt idx="465">
                  <c:v>14.85</c:v>
                </c:pt>
                <c:pt idx="466">
                  <c:v>64.5</c:v>
                </c:pt>
                <c:pt idx="467">
                  <c:v>4.35</c:v>
                </c:pt>
                <c:pt idx="468">
                  <c:v>33.5</c:v>
                </c:pt>
                <c:pt idx="469">
                  <c:v>13.75</c:v>
                </c:pt>
                <c:pt idx="470">
                  <c:v>13.5</c:v>
                </c:pt>
                <c:pt idx="471">
                  <c:v>6.1</c:v>
                </c:pt>
                <c:pt idx="472">
                  <c:v>10.85</c:v>
                </c:pt>
                <c:pt idx="473">
                  <c:v>25.0</c:v>
                </c:pt>
                <c:pt idx="474">
                  <c:v>8.05</c:v>
                </c:pt>
                <c:pt idx="475">
                  <c:v>6.4</c:v>
                </c:pt>
                <c:pt idx="476">
                  <c:v>30.65</c:v>
                </c:pt>
                <c:pt idx="477">
                  <c:v>38.1</c:v>
                </c:pt>
                <c:pt idx="478">
                  <c:v>15.45</c:v>
                </c:pt>
                <c:pt idx="479">
                  <c:v>10.45</c:v>
                </c:pt>
                <c:pt idx="480">
                  <c:v>8.0</c:v>
                </c:pt>
                <c:pt idx="481">
                  <c:v>13.75</c:v>
                </c:pt>
                <c:pt idx="482">
                  <c:v>56.8</c:v>
                </c:pt>
                <c:pt idx="483">
                  <c:v>60.0</c:v>
                </c:pt>
                <c:pt idx="484">
                  <c:v>13.9</c:v>
                </c:pt>
                <c:pt idx="485">
                  <c:v>26.85</c:v>
                </c:pt>
                <c:pt idx="486">
                  <c:v>38.2</c:v>
                </c:pt>
                <c:pt idx="487">
                  <c:v>18.15</c:v>
                </c:pt>
                <c:pt idx="488">
                  <c:v>3.2</c:v>
                </c:pt>
                <c:pt idx="489">
                  <c:v>25.0</c:v>
                </c:pt>
                <c:pt idx="490">
                  <c:v>11.25</c:v>
                </c:pt>
                <c:pt idx="491">
                  <c:v>21.75</c:v>
                </c:pt>
                <c:pt idx="492">
                  <c:v>10.25</c:v>
                </c:pt>
                <c:pt idx="493">
                  <c:v>12.75</c:v>
                </c:pt>
                <c:pt idx="494">
                  <c:v>6.4</c:v>
                </c:pt>
                <c:pt idx="495">
                  <c:v>33.0</c:v>
                </c:pt>
                <c:pt idx="496">
                  <c:v>19.5</c:v>
                </c:pt>
                <c:pt idx="497">
                  <c:v>44.5</c:v>
                </c:pt>
                <c:pt idx="498">
                  <c:v>7.0</c:v>
                </c:pt>
                <c:pt idx="499">
                  <c:v>29.6</c:v>
                </c:pt>
                <c:pt idx="500">
                  <c:v>22.5</c:v>
                </c:pt>
                <c:pt idx="501">
                  <c:v>30.55</c:v>
                </c:pt>
                <c:pt idx="502">
                  <c:v>2.55</c:v>
                </c:pt>
                <c:pt idx="503">
                  <c:v>17.6</c:v>
                </c:pt>
                <c:pt idx="504">
                  <c:v>18.29999999999999</c:v>
                </c:pt>
                <c:pt idx="505">
                  <c:v>27.55</c:v>
                </c:pt>
                <c:pt idx="506">
                  <c:v>26.65</c:v>
                </c:pt>
                <c:pt idx="507">
                  <c:v>33.35</c:v>
                </c:pt>
                <c:pt idx="508">
                  <c:v>72.7</c:v>
                </c:pt>
                <c:pt idx="509">
                  <c:v>28.0</c:v>
                </c:pt>
                <c:pt idx="510">
                  <c:v>26.3</c:v>
                </c:pt>
                <c:pt idx="511">
                  <c:v>10.9</c:v>
                </c:pt>
                <c:pt idx="512">
                  <c:v>31.9</c:v>
                </c:pt>
                <c:pt idx="513">
                  <c:v>3.15</c:v>
                </c:pt>
                <c:pt idx="514">
                  <c:v>11.2</c:v>
                </c:pt>
                <c:pt idx="515">
                  <c:v>51.15</c:v>
                </c:pt>
                <c:pt idx="516">
                  <c:v>19.35</c:v>
                </c:pt>
                <c:pt idx="517">
                  <c:v>8.0</c:v>
                </c:pt>
                <c:pt idx="518">
                  <c:v>18.5</c:v>
                </c:pt>
                <c:pt idx="519">
                  <c:v>7.25</c:v>
                </c:pt>
                <c:pt idx="520">
                  <c:v>46.85</c:v>
                </c:pt>
                <c:pt idx="521">
                  <c:v>20.0</c:v>
                </c:pt>
                <c:pt idx="522">
                  <c:v>15.0</c:v>
                </c:pt>
                <c:pt idx="523">
                  <c:v>15.05</c:v>
                </c:pt>
                <c:pt idx="524">
                  <c:v>33.5</c:v>
                </c:pt>
                <c:pt idx="525">
                  <c:v>18.55</c:v>
                </c:pt>
                <c:pt idx="526">
                  <c:v>13.4</c:v>
                </c:pt>
                <c:pt idx="527">
                  <c:v>20.79999999999999</c:v>
                </c:pt>
                <c:pt idx="528">
                  <c:v>14.5</c:v>
                </c:pt>
                <c:pt idx="529">
                  <c:v>35.5</c:v>
                </c:pt>
                <c:pt idx="530">
                  <c:v>18.0</c:v>
                </c:pt>
                <c:pt idx="531">
                  <c:v>35.9</c:v>
                </c:pt>
                <c:pt idx="532">
                  <c:v>20.7</c:v>
                </c:pt>
                <c:pt idx="533">
                  <c:v>34.7</c:v>
                </c:pt>
                <c:pt idx="534">
                  <c:v>31.5</c:v>
                </c:pt>
                <c:pt idx="535">
                  <c:v>2.5</c:v>
                </c:pt>
                <c:pt idx="536">
                  <c:v>3.4</c:v>
                </c:pt>
                <c:pt idx="537">
                  <c:v>87.5</c:v>
                </c:pt>
                <c:pt idx="538">
                  <c:v>4.55</c:v>
                </c:pt>
                <c:pt idx="539">
                  <c:v>15.6</c:v>
                </c:pt>
                <c:pt idx="540">
                  <c:v>71.35</c:v>
                </c:pt>
                <c:pt idx="541">
                  <c:v>61.8</c:v>
                </c:pt>
                <c:pt idx="542">
                  <c:v>7.0</c:v>
                </c:pt>
                <c:pt idx="543">
                  <c:v>6.1</c:v>
                </c:pt>
                <c:pt idx="544">
                  <c:v>17.95</c:v>
                </c:pt>
                <c:pt idx="545">
                  <c:v>14.8</c:v>
                </c:pt>
                <c:pt idx="546">
                  <c:v>13.75</c:v>
                </c:pt>
                <c:pt idx="547">
                  <c:v>16.15</c:v>
                </c:pt>
                <c:pt idx="548">
                  <c:v>7.55</c:v>
                </c:pt>
                <c:pt idx="549">
                  <c:v>23.75</c:v>
                </c:pt>
                <c:pt idx="550">
                  <c:v>4.6</c:v>
                </c:pt>
                <c:pt idx="551">
                  <c:v>19.6</c:v>
                </c:pt>
                <c:pt idx="552">
                  <c:v>58.8</c:v>
                </c:pt>
                <c:pt idx="553">
                  <c:v>4.0</c:v>
                </c:pt>
                <c:pt idx="554">
                  <c:v>36.05</c:v>
                </c:pt>
                <c:pt idx="555">
                  <c:v>6.649999999999999</c:v>
                </c:pt>
                <c:pt idx="556">
                  <c:v>34.9</c:v>
                </c:pt>
                <c:pt idx="557">
                  <c:v>32.30000000000001</c:v>
                </c:pt>
                <c:pt idx="558">
                  <c:v>37.45</c:v>
                </c:pt>
                <c:pt idx="559">
                  <c:v>70.5</c:v>
                </c:pt>
                <c:pt idx="560">
                  <c:v>15.55</c:v>
                </c:pt>
                <c:pt idx="561">
                  <c:v>3.849999999999999</c:v>
                </c:pt>
                <c:pt idx="562">
                  <c:v>7.35</c:v>
                </c:pt>
                <c:pt idx="563">
                  <c:v>16.0</c:v>
                </c:pt>
                <c:pt idx="564">
                  <c:v>14.25</c:v>
                </c:pt>
                <c:pt idx="565">
                  <c:v>20.0</c:v>
                </c:pt>
                <c:pt idx="566">
                  <c:v>66.9</c:v>
                </c:pt>
                <c:pt idx="567">
                  <c:v>22.0</c:v>
                </c:pt>
                <c:pt idx="568">
                  <c:v>20.75</c:v>
                </c:pt>
                <c:pt idx="569">
                  <c:v>75.65</c:v>
                </c:pt>
                <c:pt idx="570">
                  <c:v>57.35</c:v>
                </c:pt>
                <c:pt idx="571">
                  <c:v>63.20000000000001</c:v>
                </c:pt>
                <c:pt idx="572">
                  <c:v>4.1</c:v>
                </c:pt>
                <c:pt idx="573">
                  <c:v>83.35</c:v>
                </c:pt>
                <c:pt idx="574">
                  <c:v>9.3</c:v>
                </c:pt>
                <c:pt idx="575">
                  <c:v>5.649999999999999</c:v>
                </c:pt>
                <c:pt idx="576">
                  <c:v>9.25</c:v>
                </c:pt>
                <c:pt idx="577">
                  <c:v>6.85</c:v>
                </c:pt>
                <c:pt idx="578">
                  <c:v>12.6</c:v>
                </c:pt>
                <c:pt idx="579">
                  <c:v>25.85</c:v>
                </c:pt>
                <c:pt idx="580">
                  <c:v>28.25</c:v>
                </c:pt>
                <c:pt idx="581">
                  <c:v>23.0</c:v>
                </c:pt>
                <c:pt idx="582">
                  <c:v>35.80000000000001</c:v>
                </c:pt>
                <c:pt idx="583">
                  <c:v>10.05</c:v>
                </c:pt>
                <c:pt idx="584">
                  <c:v>58.7</c:v>
                </c:pt>
                <c:pt idx="585">
                  <c:v>8.0</c:v>
                </c:pt>
                <c:pt idx="586">
                  <c:v>16.7</c:v>
                </c:pt>
                <c:pt idx="587">
                  <c:v>44.40000000000001</c:v>
                </c:pt>
                <c:pt idx="588">
                  <c:v>22.79999999999999</c:v>
                </c:pt>
                <c:pt idx="589">
                  <c:v>31.25</c:v>
                </c:pt>
                <c:pt idx="590">
                  <c:v>4.5</c:v>
                </c:pt>
                <c:pt idx="591">
                  <c:v>38.60000000000001</c:v>
                </c:pt>
                <c:pt idx="592">
                  <c:v>5.0</c:v>
                </c:pt>
                <c:pt idx="593">
                  <c:v>0.95</c:v>
                </c:pt>
                <c:pt idx="594">
                  <c:v>33.0</c:v>
                </c:pt>
                <c:pt idx="595">
                  <c:v>5.5</c:v>
                </c:pt>
                <c:pt idx="596">
                  <c:v>1.2</c:v>
                </c:pt>
                <c:pt idx="597">
                  <c:v>9.65</c:v>
                </c:pt>
                <c:pt idx="598">
                  <c:v>53.75</c:v>
                </c:pt>
                <c:pt idx="599">
                  <c:v>12.05</c:v>
                </c:pt>
                <c:pt idx="600">
                  <c:v>21.2</c:v>
                </c:pt>
                <c:pt idx="601">
                  <c:v>13.65</c:v>
                </c:pt>
                <c:pt idx="602">
                  <c:v>23.45</c:v>
                </c:pt>
                <c:pt idx="603">
                  <c:v>3.05</c:v>
                </c:pt>
                <c:pt idx="604">
                  <c:v>5.1</c:v>
                </c:pt>
                <c:pt idx="605">
                  <c:v>12.6</c:v>
                </c:pt>
                <c:pt idx="606">
                  <c:v>25.25</c:v>
                </c:pt>
                <c:pt idx="607">
                  <c:v>13.9</c:v>
                </c:pt>
                <c:pt idx="608">
                  <c:v>19.29999999999999</c:v>
                </c:pt>
                <c:pt idx="609">
                  <c:v>38.95</c:v>
                </c:pt>
                <c:pt idx="610">
                  <c:v>11.25</c:v>
                </c:pt>
                <c:pt idx="611">
                  <c:v>13.25</c:v>
                </c:pt>
                <c:pt idx="612">
                  <c:v>26.1</c:v>
                </c:pt>
                <c:pt idx="613">
                  <c:v>14.6</c:v>
                </c:pt>
                <c:pt idx="614">
                  <c:v>12.4</c:v>
                </c:pt>
                <c:pt idx="615">
                  <c:v>5.199999999999998</c:v>
                </c:pt>
                <c:pt idx="616">
                  <c:v>16.25</c:v>
                </c:pt>
                <c:pt idx="617">
                  <c:v>18.85</c:v>
                </c:pt>
                <c:pt idx="618">
                  <c:v>17.9</c:v>
                </c:pt>
                <c:pt idx="619">
                  <c:v>33.05</c:v>
                </c:pt>
                <c:pt idx="620">
                  <c:v>28.9</c:v>
                </c:pt>
                <c:pt idx="621">
                  <c:v>35.25</c:v>
                </c:pt>
                <c:pt idx="622">
                  <c:v>10.05</c:v>
                </c:pt>
                <c:pt idx="623">
                  <c:v>13.15</c:v>
                </c:pt>
                <c:pt idx="624">
                  <c:v>8.75</c:v>
                </c:pt>
                <c:pt idx="625">
                  <c:v>1.0</c:v>
                </c:pt>
                <c:pt idx="626">
                  <c:v>5.95</c:v>
                </c:pt>
                <c:pt idx="627">
                  <c:v>21.35</c:v>
                </c:pt>
                <c:pt idx="628">
                  <c:v>6.2</c:v>
                </c:pt>
                <c:pt idx="629">
                  <c:v>31.4</c:v>
                </c:pt>
                <c:pt idx="630">
                  <c:v>8.25</c:v>
                </c:pt>
                <c:pt idx="631">
                  <c:v>27.95</c:v>
                </c:pt>
                <c:pt idx="632">
                  <c:v>0.0</c:v>
                </c:pt>
                <c:pt idx="633">
                  <c:v>6.25</c:v>
                </c:pt>
                <c:pt idx="634">
                  <c:v>25.25</c:v>
                </c:pt>
                <c:pt idx="635">
                  <c:v>20.45</c:v>
                </c:pt>
                <c:pt idx="636">
                  <c:v>23.65</c:v>
                </c:pt>
                <c:pt idx="637">
                  <c:v>23.25</c:v>
                </c:pt>
                <c:pt idx="638">
                  <c:v>18.3</c:v>
                </c:pt>
                <c:pt idx="639">
                  <c:v>65.95000000000001</c:v>
                </c:pt>
                <c:pt idx="640">
                  <c:v>35.0</c:v>
                </c:pt>
                <c:pt idx="641">
                  <c:v>22.3</c:v>
                </c:pt>
                <c:pt idx="642">
                  <c:v>51.45</c:v>
                </c:pt>
                <c:pt idx="643">
                  <c:v>57.45</c:v>
                </c:pt>
                <c:pt idx="644">
                  <c:v>2.7</c:v>
                </c:pt>
                <c:pt idx="645">
                  <c:v>15.8</c:v>
                </c:pt>
                <c:pt idx="646">
                  <c:v>7.6</c:v>
                </c:pt>
                <c:pt idx="647">
                  <c:v>13.25</c:v>
                </c:pt>
                <c:pt idx="648">
                  <c:v>21.5</c:v>
                </c:pt>
                <c:pt idx="649">
                  <c:v>16.1</c:v>
                </c:pt>
                <c:pt idx="650">
                  <c:v>8.400000000000002</c:v>
                </c:pt>
                <c:pt idx="651">
                  <c:v>29.6</c:v>
                </c:pt>
                <c:pt idx="652">
                  <c:v>37.25</c:v>
                </c:pt>
                <c:pt idx="653">
                  <c:v>23.0</c:v>
                </c:pt>
                <c:pt idx="654">
                  <c:v>27.0</c:v>
                </c:pt>
                <c:pt idx="655">
                  <c:v>69.15</c:v>
                </c:pt>
                <c:pt idx="656">
                  <c:v>13.5</c:v>
                </c:pt>
                <c:pt idx="657">
                  <c:v>7.1</c:v>
                </c:pt>
                <c:pt idx="658">
                  <c:v>18.1</c:v>
                </c:pt>
                <c:pt idx="659">
                  <c:v>8.350000000000003</c:v>
                </c:pt>
                <c:pt idx="660">
                  <c:v>22.04999999999999</c:v>
                </c:pt>
                <c:pt idx="661">
                  <c:v>28.9</c:v>
                </c:pt>
                <c:pt idx="662">
                  <c:v>16.0</c:v>
                </c:pt>
                <c:pt idx="663">
                  <c:v>8.85</c:v>
                </c:pt>
                <c:pt idx="664">
                  <c:v>1.6</c:v>
                </c:pt>
                <c:pt idx="665">
                  <c:v>53.0</c:v>
                </c:pt>
                <c:pt idx="666">
                  <c:v>18.55</c:v>
                </c:pt>
                <c:pt idx="667">
                  <c:v>19.95</c:v>
                </c:pt>
                <c:pt idx="668">
                  <c:v>34.5</c:v>
                </c:pt>
                <c:pt idx="669">
                  <c:v>52.7</c:v>
                </c:pt>
                <c:pt idx="670">
                  <c:v>47.85</c:v>
                </c:pt>
                <c:pt idx="671">
                  <c:v>7.35</c:v>
                </c:pt>
                <c:pt idx="672">
                  <c:v>98.3</c:v>
                </c:pt>
                <c:pt idx="673">
                  <c:v>64.05</c:v>
                </c:pt>
                <c:pt idx="674">
                  <c:v>38.55</c:v>
                </c:pt>
                <c:pt idx="675">
                  <c:v>17.15</c:v>
                </c:pt>
                <c:pt idx="676">
                  <c:v>9.3</c:v>
                </c:pt>
                <c:pt idx="677">
                  <c:v>7.05</c:v>
                </c:pt>
                <c:pt idx="678">
                  <c:v>7.375</c:v>
                </c:pt>
                <c:pt idx="679">
                  <c:v>3.3</c:v>
                </c:pt>
                <c:pt idx="680">
                  <c:v>35.35</c:v>
                </c:pt>
                <c:pt idx="681">
                  <c:v>9.1</c:v>
                </c:pt>
                <c:pt idx="682">
                  <c:v>28.95</c:v>
                </c:pt>
                <c:pt idx="683">
                  <c:v>29.7</c:v>
                </c:pt>
                <c:pt idx="684">
                  <c:v>10.25</c:v>
                </c:pt>
                <c:pt idx="685">
                  <c:v>27.05</c:v>
                </c:pt>
                <c:pt idx="686">
                  <c:v>26.75</c:v>
                </c:pt>
                <c:pt idx="687">
                  <c:v>76.85</c:v>
                </c:pt>
                <c:pt idx="688">
                  <c:v>92.35</c:v>
                </c:pt>
                <c:pt idx="689">
                  <c:v>4.7</c:v>
                </c:pt>
                <c:pt idx="690">
                  <c:v>48.40000000000001</c:v>
                </c:pt>
                <c:pt idx="691">
                  <c:v>21.3</c:v>
                </c:pt>
                <c:pt idx="692">
                  <c:v>13.2</c:v>
                </c:pt>
                <c:pt idx="693">
                  <c:v>25.75</c:v>
                </c:pt>
                <c:pt idx="694">
                  <c:v>35.0</c:v>
                </c:pt>
                <c:pt idx="695">
                  <c:v>23.85</c:v>
                </c:pt>
                <c:pt idx="696">
                  <c:v>13.65</c:v>
                </c:pt>
                <c:pt idx="697">
                  <c:v>6.800000000000001</c:v>
                </c:pt>
              </c:numCache>
            </c:numRef>
          </c:yVal>
          <c:smooth val="0"/>
          <c:extLst xmlns:c16r2="http://schemas.microsoft.com/office/drawing/2015/06/chart">
            <c:ext xmlns:c16="http://schemas.microsoft.com/office/drawing/2014/chart" uri="{C3380CC4-5D6E-409C-BE32-E72D297353CC}">
              <c16:uniqueId val="{00000001-820D-4883-9798-F6FAF0CB3302}"/>
            </c:ext>
          </c:extLst>
        </c:ser>
        <c:dLbls>
          <c:showLegendKey val="0"/>
          <c:showVal val="0"/>
          <c:showCatName val="0"/>
          <c:showSerName val="0"/>
          <c:showPercent val="0"/>
          <c:showBubbleSize val="0"/>
        </c:dLbls>
        <c:axId val="-2125288936"/>
        <c:axId val="-2124449032"/>
      </c:scatterChart>
      <c:valAx>
        <c:axId val="-2125288936"/>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Counter 1</a:t>
                </a:r>
              </a:p>
            </c:rich>
          </c:tx>
          <c:layout/>
          <c:overlay val="0"/>
          <c:spPr>
            <a:noFill/>
            <a:ln>
              <a:noFill/>
            </a:ln>
            <a:effectLst/>
          </c:sp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449032"/>
        <c:crosses val="autoZero"/>
        <c:crossBetween val="midCat"/>
      </c:valAx>
      <c:valAx>
        <c:axId val="-212444903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Counter 2</a:t>
                </a:r>
              </a:p>
            </c:rich>
          </c:tx>
          <c:layout/>
          <c:overlay val="0"/>
          <c:spPr>
            <a:noFill/>
            <a:ln>
              <a:noFill/>
            </a:ln>
            <a:effectLst/>
          </c:sp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52889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Post Purification IEQ</a:t>
            </a:r>
          </a:p>
        </c:rich>
      </c:tx>
      <c:layout/>
      <c:overlay val="0"/>
      <c:spPr>
        <a:noFill/>
        <a:ln>
          <a:noFill/>
        </a:ln>
        <a:effectLst/>
      </c:sp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tx1"/>
                </a:solidFill>
                <a:prstDash val="solid"/>
              </a:ln>
              <a:effectLst/>
            </c:spPr>
            <c:trendlineType val="linear"/>
            <c:dispRSqr val="1"/>
            <c:dispEq val="1"/>
            <c:trendlineLbl>
              <c:layout>
                <c:manualLayout>
                  <c:x val="0.196040022415137"/>
                  <c:y val="-0.0636333333333333"/>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R² = 0.8987</a:t>
                    </a:r>
                    <a:endParaRPr lang="en-US"/>
                  </a:p>
                </c:rich>
              </c:tx>
              <c:numFmt formatCode="General" sourceLinked="0"/>
              <c:spPr>
                <a:noFill/>
                <a:ln>
                  <a:noFill/>
                </a:ln>
                <a:effectLst/>
              </c:spPr>
            </c:trendlineLbl>
          </c:trendline>
          <c:xVal>
            <c:numRef>
              <c:f>'Post Purify'!$BO$4:$BO$699</c:f>
              <c:numCache>
                <c:formatCode>0</c:formatCode>
                <c:ptCount val="696"/>
                <c:pt idx="0">
                  <c:v>853334.7994999998</c:v>
                </c:pt>
                <c:pt idx="1">
                  <c:v>482993.5</c:v>
                </c:pt>
                <c:pt idx="2">
                  <c:v>483711.0</c:v>
                </c:pt>
                <c:pt idx="3">
                  <c:v>456807.0</c:v>
                </c:pt>
                <c:pt idx="4">
                  <c:v>285664.0</c:v>
                </c:pt>
                <c:pt idx="5">
                  <c:v>545451.0</c:v>
                </c:pt>
                <c:pt idx="6">
                  <c:v>526624.0</c:v>
                </c:pt>
                <c:pt idx="7">
                  <c:v>456273.0</c:v>
                </c:pt>
                <c:pt idx="8">
                  <c:v>631437.5</c:v>
                </c:pt>
                <c:pt idx="9">
                  <c:v>368061.5</c:v>
                </c:pt>
                <c:pt idx="10">
                  <c:v>672343.0</c:v>
                </c:pt>
                <c:pt idx="11">
                  <c:v>521558.5</c:v>
                </c:pt>
                <c:pt idx="12">
                  <c:v>274443.0</c:v>
                </c:pt>
                <c:pt idx="13">
                  <c:v>416548.5</c:v>
                </c:pt>
                <c:pt idx="14">
                  <c:v>504432.5</c:v>
                </c:pt>
                <c:pt idx="15">
                  <c:v>328473.0</c:v>
                </c:pt>
                <c:pt idx="16">
                  <c:v>72996.0</c:v>
                </c:pt>
                <c:pt idx="17">
                  <c:v>303451.0</c:v>
                </c:pt>
                <c:pt idx="18">
                  <c:v>81283.5</c:v>
                </c:pt>
                <c:pt idx="19">
                  <c:v>468876.0000000001</c:v>
                </c:pt>
                <c:pt idx="20">
                  <c:v>272237.0000000001</c:v>
                </c:pt>
                <c:pt idx="21">
                  <c:v>233992.5</c:v>
                </c:pt>
                <c:pt idx="22">
                  <c:v>318532.0</c:v>
                </c:pt>
                <c:pt idx="23">
                  <c:v>361837.0</c:v>
                </c:pt>
                <c:pt idx="24">
                  <c:v>145546.5</c:v>
                </c:pt>
                <c:pt idx="25">
                  <c:v>448560.0000000001</c:v>
                </c:pt>
                <c:pt idx="26">
                  <c:v>423968.5</c:v>
                </c:pt>
                <c:pt idx="27">
                  <c:v>746754.9999999998</c:v>
                </c:pt>
                <c:pt idx="28">
                  <c:v>248753.0</c:v>
                </c:pt>
                <c:pt idx="29">
                  <c:v>241789.5</c:v>
                </c:pt>
                <c:pt idx="30">
                  <c:v>231269.5</c:v>
                </c:pt>
                <c:pt idx="31">
                  <c:v>437636.5</c:v>
                </c:pt>
                <c:pt idx="32">
                  <c:v>187608.5</c:v>
                </c:pt>
                <c:pt idx="33">
                  <c:v>284141.5</c:v>
                </c:pt>
                <c:pt idx="34">
                  <c:v>253516.5</c:v>
                </c:pt>
                <c:pt idx="35">
                  <c:v>315872.0</c:v>
                </c:pt>
                <c:pt idx="36">
                  <c:v>188920.0</c:v>
                </c:pt>
                <c:pt idx="37">
                  <c:v>417680.5</c:v>
                </c:pt>
                <c:pt idx="38">
                  <c:v>148458.0</c:v>
                </c:pt>
                <c:pt idx="39">
                  <c:v>351909.0</c:v>
                </c:pt>
                <c:pt idx="40">
                  <c:v>97268.0</c:v>
                </c:pt>
                <c:pt idx="41">
                  <c:v>542010.0</c:v>
                </c:pt>
                <c:pt idx="42">
                  <c:v>272738.5000000001</c:v>
                </c:pt>
                <c:pt idx="43">
                  <c:v>420242.5</c:v>
                </c:pt>
                <c:pt idx="44">
                  <c:v>830822.5</c:v>
                </c:pt>
                <c:pt idx="45">
                  <c:v>560825.5000000001</c:v>
                </c:pt>
                <c:pt idx="46">
                  <c:v>464907.5</c:v>
                </c:pt>
                <c:pt idx="47">
                  <c:v>341429.5</c:v>
                </c:pt>
                <c:pt idx="48">
                  <c:v>317197.5</c:v>
                </c:pt>
                <c:pt idx="49">
                  <c:v>135327.5</c:v>
                </c:pt>
                <c:pt idx="50">
                  <c:v>298079.5</c:v>
                </c:pt>
                <c:pt idx="51">
                  <c:v>397351.5</c:v>
                </c:pt>
                <c:pt idx="52">
                  <c:v>899961.5</c:v>
                </c:pt>
                <c:pt idx="53">
                  <c:v>308134.5</c:v>
                </c:pt>
                <c:pt idx="54">
                  <c:v>322257.5</c:v>
                </c:pt>
                <c:pt idx="55">
                  <c:v>447518.5</c:v>
                </c:pt>
                <c:pt idx="56">
                  <c:v>286221.0</c:v>
                </c:pt>
                <c:pt idx="57">
                  <c:v>234161.0</c:v>
                </c:pt>
                <c:pt idx="58">
                  <c:v>395176.0</c:v>
                </c:pt>
                <c:pt idx="59">
                  <c:v>258471.0</c:v>
                </c:pt>
                <c:pt idx="60">
                  <c:v>666017.3435</c:v>
                </c:pt>
                <c:pt idx="61">
                  <c:v>370266.0</c:v>
                </c:pt>
                <c:pt idx="62">
                  <c:v>350950.5</c:v>
                </c:pt>
                <c:pt idx="63">
                  <c:v>483956.5</c:v>
                </c:pt>
                <c:pt idx="64">
                  <c:v>455438.0</c:v>
                </c:pt>
                <c:pt idx="65">
                  <c:v>600446.0</c:v>
                </c:pt>
                <c:pt idx="66">
                  <c:v>709597.7244999999</c:v>
                </c:pt>
                <c:pt idx="67">
                  <c:v>392921.5</c:v>
                </c:pt>
                <c:pt idx="68">
                  <c:v>304844.5</c:v>
                </c:pt>
                <c:pt idx="69">
                  <c:v>369545.0</c:v>
                </c:pt>
                <c:pt idx="70">
                  <c:v>427041.5</c:v>
                </c:pt>
                <c:pt idx="71">
                  <c:v>462588.0</c:v>
                </c:pt>
                <c:pt idx="72">
                  <c:v>308477.5</c:v>
                </c:pt>
                <c:pt idx="73">
                  <c:v>492099.5000000001</c:v>
                </c:pt>
                <c:pt idx="74">
                  <c:v>285991.5</c:v>
                </c:pt>
                <c:pt idx="75">
                  <c:v>390248.5</c:v>
                </c:pt>
                <c:pt idx="76">
                  <c:v>437449.0</c:v>
                </c:pt>
                <c:pt idx="77">
                  <c:v>272195.0</c:v>
                </c:pt>
                <c:pt idx="78">
                  <c:v>367773.0</c:v>
                </c:pt>
                <c:pt idx="79">
                  <c:v>390985.0</c:v>
                </c:pt>
                <c:pt idx="80">
                  <c:v>387296.5</c:v>
                </c:pt>
                <c:pt idx="81">
                  <c:v>290096.5</c:v>
                </c:pt>
                <c:pt idx="82">
                  <c:v>151999.5</c:v>
                </c:pt>
                <c:pt idx="83">
                  <c:v>325863.0000000001</c:v>
                </c:pt>
                <c:pt idx="84">
                  <c:v>418142.0</c:v>
                </c:pt>
                <c:pt idx="85">
                  <c:v>274926.5</c:v>
                </c:pt>
                <c:pt idx="86">
                  <c:v>457790.5</c:v>
                </c:pt>
                <c:pt idx="87">
                  <c:v>191563.0</c:v>
                </c:pt>
                <c:pt idx="88">
                  <c:v>212730.0</c:v>
                </c:pt>
                <c:pt idx="89">
                  <c:v>261089.5</c:v>
                </c:pt>
                <c:pt idx="90">
                  <c:v>385819.5</c:v>
                </c:pt>
                <c:pt idx="91">
                  <c:v>448024.5870000001</c:v>
                </c:pt>
                <c:pt idx="92">
                  <c:v>355167.5</c:v>
                </c:pt>
                <c:pt idx="93">
                  <c:v>476299.5</c:v>
                </c:pt>
                <c:pt idx="94">
                  <c:v>299606.0</c:v>
                </c:pt>
                <c:pt idx="95">
                  <c:v>391064.5</c:v>
                </c:pt>
                <c:pt idx="96">
                  <c:v>421370.5</c:v>
                </c:pt>
                <c:pt idx="97">
                  <c:v>203061.5</c:v>
                </c:pt>
                <c:pt idx="98">
                  <c:v>335600.0</c:v>
                </c:pt>
                <c:pt idx="99">
                  <c:v>563336.5</c:v>
                </c:pt>
                <c:pt idx="100">
                  <c:v>196329.0</c:v>
                </c:pt>
                <c:pt idx="101">
                  <c:v>368352.0</c:v>
                </c:pt>
                <c:pt idx="102">
                  <c:v>139621.0</c:v>
                </c:pt>
                <c:pt idx="103">
                  <c:v>1.1185194925E6</c:v>
                </c:pt>
                <c:pt idx="104">
                  <c:v>257010.0</c:v>
                </c:pt>
                <c:pt idx="105">
                  <c:v>177211.5</c:v>
                </c:pt>
                <c:pt idx="106">
                  <c:v>357971.5</c:v>
                </c:pt>
                <c:pt idx="107">
                  <c:v>712719.1819999999</c:v>
                </c:pt>
                <c:pt idx="108">
                  <c:v>373565.5</c:v>
                </c:pt>
                <c:pt idx="109">
                  <c:v>652685.5109999998</c:v>
                </c:pt>
                <c:pt idx="110">
                  <c:v>192891.5</c:v>
                </c:pt>
                <c:pt idx="111">
                  <c:v>563865.0</c:v>
                </c:pt>
                <c:pt idx="112">
                  <c:v>261890.0</c:v>
                </c:pt>
                <c:pt idx="113">
                  <c:v>232769.0</c:v>
                </c:pt>
                <c:pt idx="114">
                  <c:v>312795.5</c:v>
                </c:pt>
                <c:pt idx="115">
                  <c:v>431868.0</c:v>
                </c:pt>
                <c:pt idx="116">
                  <c:v>326046.5</c:v>
                </c:pt>
                <c:pt idx="117">
                  <c:v>390449.0</c:v>
                </c:pt>
                <c:pt idx="118">
                  <c:v>219993.5</c:v>
                </c:pt>
                <c:pt idx="119">
                  <c:v>354194.0</c:v>
                </c:pt>
                <c:pt idx="120">
                  <c:v>407110.5</c:v>
                </c:pt>
                <c:pt idx="121">
                  <c:v>191898.0</c:v>
                </c:pt>
                <c:pt idx="122">
                  <c:v>383051.595</c:v>
                </c:pt>
                <c:pt idx="123">
                  <c:v>199154.5</c:v>
                </c:pt>
                <c:pt idx="124">
                  <c:v>399734.5</c:v>
                </c:pt>
                <c:pt idx="125">
                  <c:v>476219.3915000001</c:v>
                </c:pt>
                <c:pt idx="126">
                  <c:v>325656.7850000001</c:v>
                </c:pt>
                <c:pt idx="127">
                  <c:v>288036.5</c:v>
                </c:pt>
                <c:pt idx="128">
                  <c:v>215046.0</c:v>
                </c:pt>
                <c:pt idx="129">
                  <c:v>502522.5</c:v>
                </c:pt>
                <c:pt idx="130">
                  <c:v>189495.0</c:v>
                </c:pt>
                <c:pt idx="131">
                  <c:v>506368.5</c:v>
                </c:pt>
                <c:pt idx="132">
                  <c:v>509756.5</c:v>
                </c:pt>
                <c:pt idx="133">
                  <c:v>224484.0</c:v>
                </c:pt>
                <c:pt idx="134">
                  <c:v>356142.0</c:v>
                </c:pt>
                <c:pt idx="135">
                  <c:v>269437.0</c:v>
                </c:pt>
                <c:pt idx="136">
                  <c:v>724624.8959999998</c:v>
                </c:pt>
                <c:pt idx="137">
                  <c:v>375169.0</c:v>
                </c:pt>
                <c:pt idx="138">
                  <c:v>127588.5</c:v>
                </c:pt>
                <c:pt idx="139">
                  <c:v>205789.0</c:v>
                </c:pt>
                <c:pt idx="140">
                  <c:v>523730.0</c:v>
                </c:pt>
                <c:pt idx="141">
                  <c:v>507644.5</c:v>
                </c:pt>
                <c:pt idx="142">
                  <c:v>510479.5000000001</c:v>
                </c:pt>
                <c:pt idx="143">
                  <c:v>1.478000541E6</c:v>
                </c:pt>
                <c:pt idx="144">
                  <c:v>275400.0</c:v>
                </c:pt>
                <c:pt idx="145">
                  <c:v>355373.75</c:v>
                </c:pt>
                <c:pt idx="146">
                  <c:v>327261.5</c:v>
                </c:pt>
                <c:pt idx="147">
                  <c:v>817748.517</c:v>
                </c:pt>
                <c:pt idx="148">
                  <c:v>251499.5000000001</c:v>
                </c:pt>
                <c:pt idx="149">
                  <c:v>404226.5</c:v>
                </c:pt>
                <c:pt idx="150">
                  <c:v>64821.0</c:v>
                </c:pt>
                <c:pt idx="151">
                  <c:v>806836.335</c:v>
                </c:pt>
                <c:pt idx="152">
                  <c:v>195561.5</c:v>
                </c:pt>
                <c:pt idx="153">
                  <c:v>252836.5</c:v>
                </c:pt>
                <c:pt idx="154">
                  <c:v>618732.8884999999</c:v>
                </c:pt>
                <c:pt idx="155">
                  <c:v>492252.5</c:v>
                </c:pt>
                <c:pt idx="156">
                  <c:v>180723.0</c:v>
                </c:pt>
                <c:pt idx="157">
                  <c:v>273301.0</c:v>
                </c:pt>
                <c:pt idx="158">
                  <c:v>611190.547</c:v>
                </c:pt>
                <c:pt idx="159">
                  <c:v>263833.0</c:v>
                </c:pt>
                <c:pt idx="160">
                  <c:v>95482.0</c:v>
                </c:pt>
                <c:pt idx="161">
                  <c:v>343306.0</c:v>
                </c:pt>
                <c:pt idx="162">
                  <c:v>206614.0</c:v>
                </c:pt>
                <c:pt idx="163">
                  <c:v>201010.0</c:v>
                </c:pt>
                <c:pt idx="164">
                  <c:v>217490.0</c:v>
                </c:pt>
                <c:pt idx="165">
                  <c:v>161993.0</c:v>
                </c:pt>
                <c:pt idx="166">
                  <c:v>382345.5</c:v>
                </c:pt>
                <c:pt idx="167">
                  <c:v>517541.821</c:v>
                </c:pt>
                <c:pt idx="168">
                  <c:v>248482.0</c:v>
                </c:pt>
                <c:pt idx="169">
                  <c:v>587498.5000000001</c:v>
                </c:pt>
                <c:pt idx="170">
                  <c:v>333833.0</c:v>
                </c:pt>
                <c:pt idx="171">
                  <c:v>458414.998</c:v>
                </c:pt>
                <c:pt idx="172">
                  <c:v>527774.5000000001</c:v>
                </c:pt>
                <c:pt idx="173">
                  <c:v>293609.0</c:v>
                </c:pt>
                <c:pt idx="174">
                  <c:v>400808.5</c:v>
                </c:pt>
                <c:pt idx="175">
                  <c:v>388298.0</c:v>
                </c:pt>
                <c:pt idx="176">
                  <c:v>295509.5</c:v>
                </c:pt>
                <c:pt idx="177">
                  <c:v>217344.0</c:v>
                </c:pt>
                <c:pt idx="178">
                  <c:v>550214.5</c:v>
                </c:pt>
                <c:pt idx="179">
                  <c:v>205113.5</c:v>
                </c:pt>
                <c:pt idx="180">
                  <c:v>304189.5</c:v>
                </c:pt>
                <c:pt idx="181">
                  <c:v>500411.5</c:v>
                </c:pt>
                <c:pt idx="182">
                  <c:v>187160.5</c:v>
                </c:pt>
                <c:pt idx="183">
                  <c:v>192540.5</c:v>
                </c:pt>
                <c:pt idx="184">
                  <c:v>212457.5</c:v>
                </c:pt>
                <c:pt idx="185">
                  <c:v>322058.0000000001</c:v>
                </c:pt>
                <c:pt idx="186">
                  <c:v>457007.5</c:v>
                </c:pt>
                <c:pt idx="187">
                  <c:v>308647.5</c:v>
                </c:pt>
                <c:pt idx="188">
                  <c:v>589976.305</c:v>
                </c:pt>
                <c:pt idx="189">
                  <c:v>553130.5</c:v>
                </c:pt>
                <c:pt idx="190">
                  <c:v>410965.5</c:v>
                </c:pt>
                <c:pt idx="191">
                  <c:v>390212.5</c:v>
                </c:pt>
                <c:pt idx="192">
                  <c:v>201391.25</c:v>
                </c:pt>
                <c:pt idx="193">
                  <c:v>209133.5</c:v>
                </c:pt>
                <c:pt idx="194">
                  <c:v>351057.0</c:v>
                </c:pt>
                <c:pt idx="195">
                  <c:v>338555.5</c:v>
                </c:pt>
                <c:pt idx="196">
                  <c:v>425931.0</c:v>
                </c:pt>
                <c:pt idx="197">
                  <c:v>208607.0</c:v>
                </c:pt>
                <c:pt idx="198">
                  <c:v>404651.0</c:v>
                </c:pt>
                <c:pt idx="199">
                  <c:v>496449.0</c:v>
                </c:pt>
                <c:pt idx="200">
                  <c:v>245173.0</c:v>
                </c:pt>
                <c:pt idx="201">
                  <c:v>452264.6015</c:v>
                </c:pt>
                <c:pt idx="202">
                  <c:v>713534.345</c:v>
                </c:pt>
                <c:pt idx="203">
                  <c:v>582729.0225000001</c:v>
                </c:pt>
                <c:pt idx="204">
                  <c:v>310517.5</c:v>
                </c:pt>
                <c:pt idx="205">
                  <c:v>443253.0</c:v>
                </c:pt>
                <c:pt idx="206">
                  <c:v>178447.5</c:v>
                </c:pt>
                <c:pt idx="207">
                  <c:v>447138.0</c:v>
                </c:pt>
                <c:pt idx="208">
                  <c:v>265252.0000000001</c:v>
                </c:pt>
                <c:pt idx="209">
                  <c:v>619582.2250000001</c:v>
                </c:pt>
                <c:pt idx="210">
                  <c:v>484913.63</c:v>
                </c:pt>
                <c:pt idx="211">
                  <c:v>834270.9874999999</c:v>
                </c:pt>
                <c:pt idx="212">
                  <c:v>145677.0</c:v>
                </c:pt>
                <c:pt idx="213">
                  <c:v>233513.5</c:v>
                </c:pt>
                <c:pt idx="214">
                  <c:v>305160.0</c:v>
                </c:pt>
                <c:pt idx="215">
                  <c:v>344825.0</c:v>
                </c:pt>
                <c:pt idx="216">
                  <c:v>254343.0</c:v>
                </c:pt>
                <c:pt idx="217">
                  <c:v>472761.5</c:v>
                </c:pt>
                <c:pt idx="218">
                  <c:v>494346.0000000001</c:v>
                </c:pt>
                <c:pt idx="219">
                  <c:v>277095.5</c:v>
                </c:pt>
                <c:pt idx="220">
                  <c:v>127401.0</c:v>
                </c:pt>
                <c:pt idx="221">
                  <c:v>212170.5</c:v>
                </c:pt>
                <c:pt idx="222">
                  <c:v>431872.0</c:v>
                </c:pt>
                <c:pt idx="223">
                  <c:v>535379.5545</c:v>
                </c:pt>
                <c:pt idx="224">
                  <c:v>199890.5</c:v>
                </c:pt>
                <c:pt idx="225">
                  <c:v>1.189526191E6</c:v>
                </c:pt>
                <c:pt idx="226">
                  <c:v>57251.50000000001</c:v>
                </c:pt>
                <c:pt idx="227">
                  <c:v>488361.0000000001</c:v>
                </c:pt>
                <c:pt idx="228">
                  <c:v>379791.5</c:v>
                </c:pt>
                <c:pt idx="229">
                  <c:v>639017.7779999997</c:v>
                </c:pt>
                <c:pt idx="230">
                  <c:v>246926.5</c:v>
                </c:pt>
                <c:pt idx="231">
                  <c:v>640383.8844999998</c:v>
                </c:pt>
                <c:pt idx="232">
                  <c:v>39083.5</c:v>
                </c:pt>
                <c:pt idx="233">
                  <c:v>452693.0205000001</c:v>
                </c:pt>
                <c:pt idx="234">
                  <c:v>242415.9734999999</c:v>
                </c:pt>
                <c:pt idx="235">
                  <c:v>487180.75</c:v>
                </c:pt>
                <c:pt idx="236">
                  <c:v>241339.5</c:v>
                </c:pt>
                <c:pt idx="237">
                  <c:v>599684.0794999999</c:v>
                </c:pt>
                <c:pt idx="238">
                  <c:v>413990.5</c:v>
                </c:pt>
                <c:pt idx="239">
                  <c:v>896740.1454999999</c:v>
                </c:pt>
                <c:pt idx="240">
                  <c:v>439632.0755000001</c:v>
                </c:pt>
                <c:pt idx="241">
                  <c:v>75407.5</c:v>
                </c:pt>
                <c:pt idx="242">
                  <c:v>467659.5</c:v>
                </c:pt>
                <c:pt idx="243">
                  <c:v>506830.5</c:v>
                </c:pt>
                <c:pt idx="244">
                  <c:v>158900.0</c:v>
                </c:pt>
                <c:pt idx="245">
                  <c:v>127261.5</c:v>
                </c:pt>
                <c:pt idx="246">
                  <c:v>556212.887</c:v>
                </c:pt>
                <c:pt idx="247">
                  <c:v>272389.5</c:v>
                </c:pt>
                <c:pt idx="248">
                  <c:v>479596.7335000001</c:v>
                </c:pt>
                <c:pt idx="249">
                  <c:v>543151.1085</c:v>
                </c:pt>
                <c:pt idx="250">
                  <c:v>442295.9415</c:v>
                </c:pt>
                <c:pt idx="251">
                  <c:v>365089.0</c:v>
                </c:pt>
                <c:pt idx="252">
                  <c:v>290396.5</c:v>
                </c:pt>
                <c:pt idx="253">
                  <c:v>275651.5</c:v>
                </c:pt>
                <c:pt idx="254">
                  <c:v>553481.25</c:v>
                </c:pt>
                <c:pt idx="255">
                  <c:v>452183.752</c:v>
                </c:pt>
                <c:pt idx="256">
                  <c:v>268581.2055000001</c:v>
                </c:pt>
                <c:pt idx="257">
                  <c:v>275452.5</c:v>
                </c:pt>
                <c:pt idx="258">
                  <c:v>355614.5</c:v>
                </c:pt>
                <c:pt idx="259">
                  <c:v>266266.5</c:v>
                </c:pt>
                <c:pt idx="260">
                  <c:v>564082.7939999999</c:v>
                </c:pt>
                <c:pt idx="261">
                  <c:v>667375.9485</c:v>
                </c:pt>
                <c:pt idx="262">
                  <c:v>456886.0</c:v>
                </c:pt>
                <c:pt idx="263">
                  <c:v>613662.0</c:v>
                </c:pt>
                <c:pt idx="264">
                  <c:v>219712.5000000001</c:v>
                </c:pt>
                <c:pt idx="265">
                  <c:v>308175.5</c:v>
                </c:pt>
                <c:pt idx="266">
                  <c:v>137531.5</c:v>
                </c:pt>
                <c:pt idx="267">
                  <c:v>540694.5</c:v>
                </c:pt>
                <c:pt idx="268">
                  <c:v>179153.0</c:v>
                </c:pt>
                <c:pt idx="269">
                  <c:v>361056.0</c:v>
                </c:pt>
                <c:pt idx="270">
                  <c:v>160208.0</c:v>
                </c:pt>
                <c:pt idx="271">
                  <c:v>276087.0</c:v>
                </c:pt>
                <c:pt idx="272">
                  <c:v>174167.0</c:v>
                </c:pt>
                <c:pt idx="273">
                  <c:v>196572.5</c:v>
                </c:pt>
                <c:pt idx="274">
                  <c:v>234041.0</c:v>
                </c:pt>
                <c:pt idx="275">
                  <c:v>420482.0</c:v>
                </c:pt>
                <c:pt idx="276">
                  <c:v>194371.0</c:v>
                </c:pt>
                <c:pt idx="277">
                  <c:v>419589.5</c:v>
                </c:pt>
                <c:pt idx="278">
                  <c:v>999806.5879999999</c:v>
                </c:pt>
                <c:pt idx="279">
                  <c:v>336639.0</c:v>
                </c:pt>
                <c:pt idx="280">
                  <c:v>570335.711</c:v>
                </c:pt>
                <c:pt idx="281">
                  <c:v>282596.0</c:v>
                </c:pt>
                <c:pt idx="282">
                  <c:v>293010.5</c:v>
                </c:pt>
                <c:pt idx="283">
                  <c:v>186788.5</c:v>
                </c:pt>
                <c:pt idx="284">
                  <c:v>192347.5</c:v>
                </c:pt>
                <c:pt idx="285">
                  <c:v>438349.319</c:v>
                </c:pt>
                <c:pt idx="286">
                  <c:v>507146.409</c:v>
                </c:pt>
                <c:pt idx="287">
                  <c:v>346445.942</c:v>
                </c:pt>
                <c:pt idx="288">
                  <c:v>227198.4999999999</c:v>
                </c:pt>
                <c:pt idx="289">
                  <c:v>216500.0</c:v>
                </c:pt>
                <c:pt idx="290">
                  <c:v>167353.5</c:v>
                </c:pt>
                <c:pt idx="291">
                  <c:v>200657.0</c:v>
                </c:pt>
                <c:pt idx="292">
                  <c:v>266564.5</c:v>
                </c:pt>
                <c:pt idx="293">
                  <c:v>274128.0</c:v>
                </c:pt>
                <c:pt idx="294">
                  <c:v>366480.7815</c:v>
                </c:pt>
                <c:pt idx="295">
                  <c:v>384078.5000000001</c:v>
                </c:pt>
                <c:pt idx="296">
                  <c:v>437706.6905000001</c:v>
                </c:pt>
                <c:pt idx="297">
                  <c:v>417404.5</c:v>
                </c:pt>
                <c:pt idx="298">
                  <c:v>506623.8045000001</c:v>
                </c:pt>
                <c:pt idx="299">
                  <c:v>655472.7350000001</c:v>
                </c:pt>
                <c:pt idx="300">
                  <c:v>218118.615</c:v>
                </c:pt>
                <c:pt idx="301">
                  <c:v>519863.1184999999</c:v>
                </c:pt>
                <c:pt idx="302">
                  <c:v>273226.5</c:v>
                </c:pt>
                <c:pt idx="303">
                  <c:v>638734.388</c:v>
                </c:pt>
                <c:pt idx="304">
                  <c:v>209063.5</c:v>
                </c:pt>
                <c:pt idx="305">
                  <c:v>561199.7174999999</c:v>
                </c:pt>
                <c:pt idx="306">
                  <c:v>507827.3785</c:v>
                </c:pt>
                <c:pt idx="307">
                  <c:v>472857.886</c:v>
                </c:pt>
                <c:pt idx="308">
                  <c:v>439700.4225</c:v>
                </c:pt>
                <c:pt idx="309">
                  <c:v>336517.5000000001</c:v>
                </c:pt>
                <c:pt idx="310">
                  <c:v>328525.0</c:v>
                </c:pt>
                <c:pt idx="311">
                  <c:v>441484.0</c:v>
                </c:pt>
                <c:pt idx="312">
                  <c:v>149791.5</c:v>
                </c:pt>
                <c:pt idx="313">
                  <c:v>559683.581</c:v>
                </c:pt>
                <c:pt idx="314">
                  <c:v>547565.0</c:v>
                </c:pt>
                <c:pt idx="315">
                  <c:v>486277.5</c:v>
                </c:pt>
                <c:pt idx="316">
                  <c:v>265878.5</c:v>
                </c:pt>
                <c:pt idx="317">
                  <c:v>426997.0</c:v>
                </c:pt>
                <c:pt idx="318">
                  <c:v>217575.5</c:v>
                </c:pt>
                <c:pt idx="319">
                  <c:v>268152.5</c:v>
                </c:pt>
                <c:pt idx="320">
                  <c:v>401313.58</c:v>
                </c:pt>
                <c:pt idx="321">
                  <c:v>295746.0</c:v>
                </c:pt>
                <c:pt idx="322">
                  <c:v>740523.0750000001</c:v>
                </c:pt>
                <c:pt idx="323">
                  <c:v>139953.0</c:v>
                </c:pt>
                <c:pt idx="324">
                  <c:v>641591.6259999998</c:v>
                </c:pt>
                <c:pt idx="325">
                  <c:v>577037.0510000002</c:v>
                </c:pt>
                <c:pt idx="326">
                  <c:v>442430.135</c:v>
                </c:pt>
                <c:pt idx="327">
                  <c:v>172985.0</c:v>
                </c:pt>
                <c:pt idx="328">
                  <c:v>358886.0000000001</c:v>
                </c:pt>
                <c:pt idx="329">
                  <c:v>329161.0</c:v>
                </c:pt>
                <c:pt idx="330">
                  <c:v>212098.0</c:v>
                </c:pt>
                <c:pt idx="331">
                  <c:v>558511.6799999999</c:v>
                </c:pt>
                <c:pt idx="332">
                  <c:v>290063.8345</c:v>
                </c:pt>
                <c:pt idx="333">
                  <c:v>623620.5325000001</c:v>
                </c:pt>
                <c:pt idx="334">
                  <c:v>151000.0</c:v>
                </c:pt>
                <c:pt idx="335">
                  <c:v>814219.4779999998</c:v>
                </c:pt>
                <c:pt idx="336">
                  <c:v>549316.5079999998</c:v>
                </c:pt>
                <c:pt idx="337">
                  <c:v>148507.5</c:v>
                </c:pt>
                <c:pt idx="338">
                  <c:v>546601.5000000001</c:v>
                </c:pt>
                <c:pt idx="339">
                  <c:v>1.0832090985E6</c:v>
                </c:pt>
                <c:pt idx="340">
                  <c:v>444052.5</c:v>
                </c:pt>
                <c:pt idx="341">
                  <c:v>74272.0</c:v>
                </c:pt>
                <c:pt idx="342">
                  <c:v>1.0848861005E6</c:v>
                </c:pt>
                <c:pt idx="343">
                  <c:v>322258.6054999999</c:v>
                </c:pt>
                <c:pt idx="344">
                  <c:v>509349.3495</c:v>
                </c:pt>
                <c:pt idx="345">
                  <c:v>323705.0</c:v>
                </c:pt>
                <c:pt idx="346">
                  <c:v>429845.5</c:v>
                </c:pt>
                <c:pt idx="347">
                  <c:v>222823.7225</c:v>
                </c:pt>
                <c:pt idx="348">
                  <c:v>489549.557</c:v>
                </c:pt>
                <c:pt idx="349">
                  <c:v>510115.0000000001</c:v>
                </c:pt>
                <c:pt idx="350">
                  <c:v>494568.8940000001</c:v>
                </c:pt>
                <c:pt idx="351">
                  <c:v>510567.9265000001</c:v>
                </c:pt>
                <c:pt idx="352">
                  <c:v>161914.0</c:v>
                </c:pt>
                <c:pt idx="353">
                  <c:v>211423.5</c:v>
                </c:pt>
                <c:pt idx="354">
                  <c:v>215124.0</c:v>
                </c:pt>
                <c:pt idx="355">
                  <c:v>45061.0</c:v>
                </c:pt>
                <c:pt idx="356">
                  <c:v>337774.0</c:v>
                </c:pt>
                <c:pt idx="357">
                  <c:v>330741.0</c:v>
                </c:pt>
                <c:pt idx="358">
                  <c:v>133222.0</c:v>
                </c:pt>
                <c:pt idx="359">
                  <c:v>141538.5</c:v>
                </c:pt>
                <c:pt idx="360">
                  <c:v>613841.0769999999</c:v>
                </c:pt>
                <c:pt idx="361">
                  <c:v>273331.5</c:v>
                </c:pt>
                <c:pt idx="362">
                  <c:v>319220.498</c:v>
                </c:pt>
                <c:pt idx="363">
                  <c:v>159243.0</c:v>
                </c:pt>
                <c:pt idx="364">
                  <c:v>549190.6495000001</c:v>
                </c:pt>
                <c:pt idx="365">
                  <c:v>515259.5000000001</c:v>
                </c:pt>
                <c:pt idx="366">
                  <c:v>666244.889</c:v>
                </c:pt>
                <c:pt idx="367">
                  <c:v>847737.847</c:v>
                </c:pt>
                <c:pt idx="368">
                  <c:v>422854.5</c:v>
                </c:pt>
                <c:pt idx="369">
                  <c:v>284778.5000000001</c:v>
                </c:pt>
                <c:pt idx="370">
                  <c:v>297910.0</c:v>
                </c:pt>
                <c:pt idx="371">
                  <c:v>749518.2069999999</c:v>
                </c:pt>
                <c:pt idx="372">
                  <c:v>290250.0</c:v>
                </c:pt>
                <c:pt idx="373">
                  <c:v>342303.5</c:v>
                </c:pt>
                <c:pt idx="374">
                  <c:v>237195.5</c:v>
                </c:pt>
                <c:pt idx="375">
                  <c:v>460689.0000000001</c:v>
                </c:pt>
                <c:pt idx="376">
                  <c:v>343719.0</c:v>
                </c:pt>
                <c:pt idx="377">
                  <c:v>111210.5</c:v>
                </c:pt>
                <c:pt idx="378">
                  <c:v>438355.987</c:v>
                </c:pt>
                <c:pt idx="379">
                  <c:v>428844.9185000001</c:v>
                </c:pt>
                <c:pt idx="380">
                  <c:v>336134.5</c:v>
                </c:pt>
                <c:pt idx="381">
                  <c:v>397113.0</c:v>
                </c:pt>
                <c:pt idx="382">
                  <c:v>585852.147</c:v>
                </c:pt>
                <c:pt idx="383">
                  <c:v>219634.5</c:v>
                </c:pt>
                <c:pt idx="384">
                  <c:v>341013.5</c:v>
                </c:pt>
                <c:pt idx="385">
                  <c:v>211223.5</c:v>
                </c:pt>
                <c:pt idx="386">
                  <c:v>176319.5</c:v>
                </c:pt>
                <c:pt idx="387">
                  <c:v>485139.5</c:v>
                </c:pt>
                <c:pt idx="388">
                  <c:v>442806.5</c:v>
                </c:pt>
                <c:pt idx="389">
                  <c:v>161302.5</c:v>
                </c:pt>
                <c:pt idx="390">
                  <c:v>678118.93</c:v>
                </c:pt>
                <c:pt idx="391">
                  <c:v>934721.0734999998</c:v>
                </c:pt>
                <c:pt idx="392">
                  <c:v>585874.6515</c:v>
                </c:pt>
                <c:pt idx="393">
                  <c:v>286899.5</c:v>
                </c:pt>
                <c:pt idx="394">
                  <c:v>479346.0</c:v>
                </c:pt>
                <c:pt idx="395">
                  <c:v>450773.5</c:v>
                </c:pt>
                <c:pt idx="396">
                  <c:v>466202.3885</c:v>
                </c:pt>
                <c:pt idx="397">
                  <c:v>86824.5</c:v>
                </c:pt>
                <c:pt idx="398">
                  <c:v>377708.5</c:v>
                </c:pt>
                <c:pt idx="399">
                  <c:v>509586.0000000001</c:v>
                </c:pt>
                <c:pt idx="400">
                  <c:v>801683.638</c:v>
                </c:pt>
                <c:pt idx="401">
                  <c:v>373190.4565</c:v>
                </c:pt>
                <c:pt idx="402">
                  <c:v>445713.5</c:v>
                </c:pt>
                <c:pt idx="403">
                  <c:v>636412.2570000001</c:v>
                </c:pt>
                <c:pt idx="404">
                  <c:v>302773.5</c:v>
                </c:pt>
                <c:pt idx="405">
                  <c:v>455231.8615</c:v>
                </c:pt>
                <c:pt idx="406">
                  <c:v>62541.00000000001</c:v>
                </c:pt>
                <c:pt idx="407">
                  <c:v>168613.0</c:v>
                </c:pt>
                <c:pt idx="408">
                  <c:v>501705.321</c:v>
                </c:pt>
                <c:pt idx="409">
                  <c:v>77404.0</c:v>
                </c:pt>
                <c:pt idx="410">
                  <c:v>304010.5</c:v>
                </c:pt>
                <c:pt idx="411">
                  <c:v>473663.8805</c:v>
                </c:pt>
                <c:pt idx="412">
                  <c:v>345999.0</c:v>
                </c:pt>
                <c:pt idx="413">
                  <c:v>678017.243</c:v>
                </c:pt>
                <c:pt idx="414">
                  <c:v>347611.0</c:v>
                </c:pt>
                <c:pt idx="415">
                  <c:v>473725.5595000001</c:v>
                </c:pt>
                <c:pt idx="416">
                  <c:v>131957.5</c:v>
                </c:pt>
                <c:pt idx="417">
                  <c:v>281315.0</c:v>
                </c:pt>
                <c:pt idx="418">
                  <c:v>274257.0</c:v>
                </c:pt>
                <c:pt idx="419">
                  <c:v>375553.0</c:v>
                </c:pt>
                <c:pt idx="420">
                  <c:v>126347.0</c:v>
                </c:pt>
                <c:pt idx="421">
                  <c:v>572371.9515</c:v>
                </c:pt>
                <c:pt idx="422">
                  <c:v>585260.362</c:v>
                </c:pt>
                <c:pt idx="423">
                  <c:v>515931.5</c:v>
                </c:pt>
                <c:pt idx="424">
                  <c:v>389894.0</c:v>
                </c:pt>
                <c:pt idx="425">
                  <c:v>451454.0</c:v>
                </c:pt>
                <c:pt idx="426">
                  <c:v>257470.5</c:v>
                </c:pt>
                <c:pt idx="427">
                  <c:v>79521.5</c:v>
                </c:pt>
                <c:pt idx="428">
                  <c:v>663458.4985</c:v>
                </c:pt>
                <c:pt idx="429">
                  <c:v>267962.5</c:v>
                </c:pt>
                <c:pt idx="430">
                  <c:v>376320.2490000001</c:v>
                </c:pt>
                <c:pt idx="431">
                  <c:v>591827.5</c:v>
                </c:pt>
                <c:pt idx="432">
                  <c:v>126409.0</c:v>
                </c:pt>
                <c:pt idx="433">
                  <c:v>288476.5</c:v>
                </c:pt>
                <c:pt idx="434">
                  <c:v>429481.5000000001</c:v>
                </c:pt>
                <c:pt idx="435">
                  <c:v>453794.9075</c:v>
                </c:pt>
                <c:pt idx="436">
                  <c:v>842975.228</c:v>
                </c:pt>
                <c:pt idx="437">
                  <c:v>167868.5</c:v>
                </c:pt>
                <c:pt idx="438">
                  <c:v>597093.5</c:v>
                </c:pt>
                <c:pt idx="439">
                  <c:v>217949.0</c:v>
                </c:pt>
                <c:pt idx="440">
                  <c:v>348976.0</c:v>
                </c:pt>
                <c:pt idx="441">
                  <c:v>809000.101</c:v>
                </c:pt>
                <c:pt idx="442">
                  <c:v>454994.314</c:v>
                </c:pt>
                <c:pt idx="443">
                  <c:v>390361.5</c:v>
                </c:pt>
                <c:pt idx="444">
                  <c:v>727454.6285000001</c:v>
                </c:pt>
                <c:pt idx="445">
                  <c:v>809264.3205</c:v>
                </c:pt>
                <c:pt idx="446">
                  <c:v>177771.0</c:v>
                </c:pt>
                <c:pt idx="447">
                  <c:v>1.008496659E6</c:v>
                </c:pt>
                <c:pt idx="448">
                  <c:v>819165.4670000001</c:v>
                </c:pt>
                <c:pt idx="449">
                  <c:v>737660.8359999999</c:v>
                </c:pt>
                <c:pt idx="450">
                  <c:v>703677.3740000001</c:v>
                </c:pt>
                <c:pt idx="451">
                  <c:v>443888.5</c:v>
                </c:pt>
                <c:pt idx="452">
                  <c:v>215809.5</c:v>
                </c:pt>
                <c:pt idx="453">
                  <c:v>150689.0</c:v>
                </c:pt>
                <c:pt idx="454">
                  <c:v>433354.0</c:v>
                </c:pt>
                <c:pt idx="455">
                  <c:v>810660.433</c:v>
                </c:pt>
                <c:pt idx="456">
                  <c:v>234584.5</c:v>
                </c:pt>
                <c:pt idx="457">
                  <c:v>217688.5</c:v>
                </c:pt>
                <c:pt idx="458">
                  <c:v>254835.0</c:v>
                </c:pt>
                <c:pt idx="459">
                  <c:v>212260.0</c:v>
                </c:pt>
                <c:pt idx="460">
                  <c:v>285511.0</c:v>
                </c:pt>
                <c:pt idx="461">
                  <c:v>386559.0</c:v>
                </c:pt>
                <c:pt idx="462">
                  <c:v>240009.5</c:v>
                </c:pt>
                <c:pt idx="463">
                  <c:v>563640.2054999998</c:v>
                </c:pt>
                <c:pt idx="464">
                  <c:v>364056.0</c:v>
                </c:pt>
                <c:pt idx="465">
                  <c:v>402954.5</c:v>
                </c:pt>
                <c:pt idx="466">
                  <c:v>543618.5000000001</c:v>
                </c:pt>
                <c:pt idx="467">
                  <c:v>745234.0170000001</c:v>
                </c:pt>
                <c:pt idx="468">
                  <c:v>491666.0</c:v>
                </c:pt>
                <c:pt idx="469">
                  <c:v>159642.5</c:v>
                </c:pt>
                <c:pt idx="470">
                  <c:v>209306.0</c:v>
                </c:pt>
                <c:pt idx="471">
                  <c:v>339867.0</c:v>
                </c:pt>
                <c:pt idx="472">
                  <c:v>411854.8545</c:v>
                </c:pt>
                <c:pt idx="473">
                  <c:v>292219.0</c:v>
                </c:pt>
                <c:pt idx="474">
                  <c:v>352730.0</c:v>
                </c:pt>
                <c:pt idx="475">
                  <c:v>600224.1874999999</c:v>
                </c:pt>
                <c:pt idx="476">
                  <c:v>1.086165523E6</c:v>
                </c:pt>
                <c:pt idx="477">
                  <c:v>564421.5</c:v>
                </c:pt>
                <c:pt idx="478">
                  <c:v>293349.0</c:v>
                </c:pt>
                <c:pt idx="479">
                  <c:v>120240.5</c:v>
                </c:pt>
                <c:pt idx="480">
                  <c:v>395535.0</c:v>
                </c:pt>
                <c:pt idx="481">
                  <c:v>373990.5</c:v>
                </c:pt>
                <c:pt idx="482">
                  <c:v>174537.5</c:v>
                </c:pt>
                <c:pt idx="483">
                  <c:v>180894.0</c:v>
                </c:pt>
                <c:pt idx="484">
                  <c:v>629343.3435</c:v>
                </c:pt>
                <c:pt idx="485">
                  <c:v>656862.1795</c:v>
                </c:pt>
                <c:pt idx="486">
                  <c:v>738103.4245</c:v>
                </c:pt>
                <c:pt idx="487">
                  <c:v>388469.5</c:v>
                </c:pt>
                <c:pt idx="488">
                  <c:v>383093.5</c:v>
                </c:pt>
                <c:pt idx="489">
                  <c:v>455708.5</c:v>
                </c:pt>
                <c:pt idx="490">
                  <c:v>249645.5</c:v>
                </c:pt>
                <c:pt idx="491">
                  <c:v>306758.0</c:v>
                </c:pt>
                <c:pt idx="492">
                  <c:v>357346.0</c:v>
                </c:pt>
                <c:pt idx="493">
                  <c:v>100796.5</c:v>
                </c:pt>
                <c:pt idx="494">
                  <c:v>528601.5325000001</c:v>
                </c:pt>
                <c:pt idx="495">
                  <c:v>841599.1194999999</c:v>
                </c:pt>
                <c:pt idx="496">
                  <c:v>403303.978</c:v>
                </c:pt>
                <c:pt idx="497">
                  <c:v>768629.5285</c:v>
                </c:pt>
                <c:pt idx="498">
                  <c:v>558286.0</c:v>
                </c:pt>
                <c:pt idx="499">
                  <c:v>643570.355</c:v>
                </c:pt>
                <c:pt idx="500">
                  <c:v>93183.5</c:v>
                </c:pt>
                <c:pt idx="501">
                  <c:v>206948.5</c:v>
                </c:pt>
                <c:pt idx="502">
                  <c:v>374711.5</c:v>
                </c:pt>
                <c:pt idx="503">
                  <c:v>148931.0</c:v>
                </c:pt>
                <c:pt idx="504">
                  <c:v>589927.1285000001</c:v>
                </c:pt>
                <c:pt idx="505">
                  <c:v>216874.5</c:v>
                </c:pt>
                <c:pt idx="506">
                  <c:v>373701.0</c:v>
                </c:pt>
                <c:pt idx="507">
                  <c:v>356367.0925000001</c:v>
                </c:pt>
                <c:pt idx="508">
                  <c:v>434175.9845</c:v>
                </c:pt>
                <c:pt idx="509">
                  <c:v>438087.0</c:v>
                </c:pt>
                <c:pt idx="510">
                  <c:v>177177.0</c:v>
                </c:pt>
                <c:pt idx="511">
                  <c:v>877437.9525</c:v>
                </c:pt>
                <c:pt idx="512">
                  <c:v>104021.5</c:v>
                </c:pt>
                <c:pt idx="513">
                  <c:v>466054.0</c:v>
                </c:pt>
                <c:pt idx="514">
                  <c:v>312574.0</c:v>
                </c:pt>
                <c:pt idx="515">
                  <c:v>398435.5</c:v>
                </c:pt>
                <c:pt idx="516">
                  <c:v>450820.0</c:v>
                </c:pt>
                <c:pt idx="517">
                  <c:v>279677.0</c:v>
                </c:pt>
                <c:pt idx="518">
                  <c:v>477338.5000000001</c:v>
                </c:pt>
                <c:pt idx="519">
                  <c:v>259843.5</c:v>
                </c:pt>
                <c:pt idx="520">
                  <c:v>385653.5</c:v>
                </c:pt>
                <c:pt idx="521">
                  <c:v>115648.5</c:v>
                </c:pt>
                <c:pt idx="522">
                  <c:v>736305.5649999998</c:v>
                </c:pt>
                <c:pt idx="523">
                  <c:v>506643.8085</c:v>
                </c:pt>
                <c:pt idx="524">
                  <c:v>387197.0</c:v>
                </c:pt>
                <c:pt idx="525">
                  <c:v>378265.0</c:v>
                </c:pt>
                <c:pt idx="526">
                  <c:v>223953.0</c:v>
                </c:pt>
                <c:pt idx="527">
                  <c:v>561954.8685000002</c:v>
                </c:pt>
                <c:pt idx="528">
                  <c:v>582541.4850000001</c:v>
                </c:pt>
                <c:pt idx="529">
                  <c:v>432228.0950000001</c:v>
                </c:pt>
                <c:pt idx="530">
                  <c:v>432104.5</c:v>
                </c:pt>
                <c:pt idx="531">
                  <c:v>644468.868</c:v>
                </c:pt>
                <c:pt idx="532">
                  <c:v>355426.5</c:v>
                </c:pt>
                <c:pt idx="533">
                  <c:v>461342.5</c:v>
                </c:pt>
                <c:pt idx="534">
                  <c:v>412370.0</c:v>
                </c:pt>
                <c:pt idx="535">
                  <c:v>448819.7459999999</c:v>
                </c:pt>
                <c:pt idx="536">
                  <c:v>352295.5</c:v>
                </c:pt>
                <c:pt idx="537">
                  <c:v>156958.0</c:v>
                </c:pt>
                <c:pt idx="538">
                  <c:v>1.036300552E6</c:v>
                </c:pt>
                <c:pt idx="539">
                  <c:v>423506.5</c:v>
                </c:pt>
                <c:pt idx="540">
                  <c:v>338184.0000000001</c:v>
                </c:pt>
                <c:pt idx="541">
                  <c:v>270869.0</c:v>
                </c:pt>
                <c:pt idx="542">
                  <c:v>260120.5</c:v>
                </c:pt>
                <c:pt idx="543">
                  <c:v>285046.0</c:v>
                </c:pt>
                <c:pt idx="544">
                  <c:v>439311.0000000001</c:v>
                </c:pt>
                <c:pt idx="545">
                  <c:v>569915.0</c:v>
                </c:pt>
                <c:pt idx="546">
                  <c:v>578586.5</c:v>
                </c:pt>
                <c:pt idx="547">
                  <c:v>392297.0</c:v>
                </c:pt>
                <c:pt idx="548">
                  <c:v>350515.0</c:v>
                </c:pt>
                <c:pt idx="549">
                  <c:v>299325.0</c:v>
                </c:pt>
                <c:pt idx="550">
                  <c:v>197252.0</c:v>
                </c:pt>
                <c:pt idx="551">
                  <c:v>642799.3675</c:v>
                </c:pt>
                <c:pt idx="552">
                  <c:v>529816.5</c:v>
                </c:pt>
                <c:pt idx="553">
                  <c:v>274628.0</c:v>
                </c:pt>
                <c:pt idx="554">
                  <c:v>277002.0</c:v>
                </c:pt>
                <c:pt idx="555">
                  <c:v>147988.5</c:v>
                </c:pt>
                <c:pt idx="556">
                  <c:v>504902.0000000001</c:v>
                </c:pt>
                <c:pt idx="557">
                  <c:v>447850.5000000001</c:v>
                </c:pt>
                <c:pt idx="558">
                  <c:v>376628.644</c:v>
                </c:pt>
                <c:pt idx="559">
                  <c:v>197745.5</c:v>
                </c:pt>
                <c:pt idx="560">
                  <c:v>813095.0865</c:v>
                </c:pt>
                <c:pt idx="561">
                  <c:v>878712.3740000001</c:v>
                </c:pt>
                <c:pt idx="562">
                  <c:v>126815.0</c:v>
                </c:pt>
                <c:pt idx="563">
                  <c:v>509587.7305000001</c:v>
                </c:pt>
                <c:pt idx="564">
                  <c:v>475168.0</c:v>
                </c:pt>
                <c:pt idx="565">
                  <c:v>446242.0</c:v>
                </c:pt>
                <c:pt idx="566">
                  <c:v>223618.0</c:v>
                </c:pt>
                <c:pt idx="567">
                  <c:v>237488.5</c:v>
                </c:pt>
                <c:pt idx="568">
                  <c:v>379487.5</c:v>
                </c:pt>
                <c:pt idx="569">
                  <c:v>69046.5</c:v>
                </c:pt>
                <c:pt idx="570">
                  <c:v>203274.5</c:v>
                </c:pt>
                <c:pt idx="571">
                  <c:v>588839.5</c:v>
                </c:pt>
                <c:pt idx="572">
                  <c:v>448038.0</c:v>
                </c:pt>
                <c:pt idx="573">
                  <c:v>620714.9515000001</c:v>
                </c:pt>
                <c:pt idx="574">
                  <c:v>576892.022</c:v>
                </c:pt>
                <c:pt idx="575">
                  <c:v>441308.0000000001</c:v>
                </c:pt>
                <c:pt idx="576">
                  <c:v>375404.5000000001</c:v>
                </c:pt>
                <c:pt idx="577">
                  <c:v>170917.5</c:v>
                </c:pt>
                <c:pt idx="578">
                  <c:v>204955.0</c:v>
                </c:pt>
                <c:pt idx="579">
                  <c:v>888494.3300000001</c:v>
                </c:pt>
                <c:pt idx="580">
                  <c:v>275242.0</c:v>
                </c:pt>
                <c:pt idx="581">
                  <c:v>346410.5</c:v>
                </c:pt>
                <c:pt idx="582">
                  <c:v>553085.0</c:v>
                </c:pt>
                <c:pt idx="583">
                  <c:v>398124.0</c:v>
                </c:pt>
                <c:pt idx="584">
                  <c:v>170026.0</c:v>
                </c:pt>
                <c:pt idx="585">
                  <c:v>319526.0</c:v>
                </c:pt>
                <c:pt idx="586">
                  <c:v>525466.5</c:v>
                </c:pt>
                <c:pt idx="587">
                  <c:v>809855.2719999999</c:v>
                </c:pt>
                <c:pt idx="588">
                  <c:v>555808.5</c:v>
                </c:pt>
                <c:pt idx="589">
                  <c:v>340112.5000000001</c:v>
                </c:pt>
                <c:pt idx="590">
                  <c:v>433404.0</c:v>
                </c:pt>
                <c:pt idx="591">
                  <c:v>1.0216201165E6</c:v>
                </c:pt>
                <c:pt idx="592">
                  <c:v>442287.5000000001</c:v>
                </c:pt>
                <c:pt idx="593">
                  <c:v>426137.5</c:v>
                </c:pt>
                <c:pt idx="594">
                  <c:v>179270.0</c:v>
                </c:pt>
                <c:pt idx="595">
                  <c:v>196402.5</c:v>
                </c:pt>
                <c:pt idx="596">
                  <c:v>777662.1680000001</c:v>
                </c:pt>
                <c:pt idx="597">
                  <c:v>551952.035</c:v>
                </c:pt>
                <c:pt idx="598">
                  <c:v>141239.5</c:v>
                </c:pt>
                <c:pt idx="599">
                  <c:v>423894.5000000001</c:v>
                </c:pt>
                <c:pt idx="600">
                  <c:v>354827.5</c:v>
                </c:pt>
                <c:pt idx="601">
                  <c:v>200434.5</c:v>
                </c:pt>
                <c:pt idx="602">
                  <c:v>162524.5</c:v>
                </c:pt>
                <c:pt idx="603">
                  <c:v>475938.5019999999</c:v>
                </c:pt>
                <c:pt idx="604">
                  <c:v>353668.0000000001</c:v>
                </c:pt>
                <c:pt idx="605">
                  <c:v>828132.26</c:v>
                </c:pt>
                <c:pt idx="606">
                  <c:v>502231.2595000001</c:v>
                </c:pt>
                <c:pt idx="607">
                  <c:v>122940.5</c:v>
                </c:pt>
                <c:pt idx="608">
                  <c:v>375159.0</c:v>
                </c:pt>
                <c:pt idx="609">
                  <c:v>381105.0</c:v>
                </c:pt>
                <c:pt idx="610">
                  <c:v>479413.5</c:v>
                </c:pt>
                <c:pt idx="611">
                  <c:v>344201.5</c:v>
                </c:pt>
                <c:pt idx="612">
                  <c:v>891784.9880000001</c:v>
                </c:pt>
                <c:pt idx="613">
                  <c:v>506224.558</c:v>
                </c:pt>
                <c:pt idx="614">
                  <c:v>241858.0</c:v>
                </c:pt>
                <c:pt idx="615">
                  <c:v>238295.5</c:v>
                </c:pt>
                <c:pt idx="616">
                  <c:v>406493.0000000001</c:v>
                </c:pt>
                <c:pt idx="617">
                  <c:v>345599.0</c:v>
                </c:pt>
                <c:pt idx="618">
                  <c:v>496875.1885</c:v>
                </c:pt>
                <c:pt idx="619">
                  <c:v>557424.7959999999</c:v>
                </c:pt>
                <c:pt idx="620">
                  <c:v>480501.5</c:v>
                </c:pt>
                <c:pt idx="621">
                  <c:v>626022.5</c:v>
                </c:pt>
                <c:pt idx="622">
                  <c:v>247064.5</c:v>
                </c:pt>
                <c:pt idx="623">
                  <c:v>707073.8865</c:v>
                </c:pt>
                <c:pt idx="624">
                  <c:v>37133.0</c:v>
                </c:pt>
                <c:pt idx="625">
                  <c:v>457580.5</c:v>
                </c:pt>
                <c:pt idx="626">
                  <c:v>251092.5</c:v>
                </c:pt>
                <c:pt idx="627">
                  <c:v>473687.0000000001</c:v>
                </c:pt>
                <c:pt idx="628">
                  <c:v>504186.5</c:v>
                </c:pt>
                <c:pt idx="629">
                  <c:v>315396.0</c:v>
                </c:pt>
                <c:pt idx="630">
                  <c:v>576852.014</c:v>
                </c:pt>
                <c:pt idx="631">
                  <c:v>822236.9145</c:v>
                </c:pt>
                <c:pt idx="632">
                  <c:v>965702.2685000001</c:v>
                </c:pt>
                <c:pt idx="633">
                  <c:v>218250.5</c:v>
                </c:pt>
                <c:pt idx="634">
                  <c:v>346461.0</c:v>
                </c:pt>
                <c:pt idx="635">
                  <c:v>509790.0</c:v>
                </c:pt>
                <c:pt idx="636">
                  <c:v>97758.0</c:v>
                </c:pt>
                <c:pt idx="637">
                  <c:v>81851.0</c:v>
                </c:pt>
                <c:pt idx="638">
                  <c:v>498055.0</c:v>
                </c:pt>
                <c:pt idx="639">
                  <c:v>165467.5</c:v>
                </c:pt>
                <c:pt idx="640">
                  <c:v>432406.5</c:v>
                </c:pt>
                <c:pt idx="641">
                  <c:v>1.211572266E6</c:v>
                </c:pt>
                <c:pt idx="642">
                  <c:v>129092.5</c:v>
                </c:pt>
                <c:pt idx="643">
                  <c:v>264129.5</c:v>
                </c:pt>
                <c:pt idx="644">
                  <c:v>207679.0</c:v>
                </c:pt>
                <c:pt idx="645">
                  <c:v>304940.5</c:v>
                </c:pt>
                <c:pt idx="646">
                  <c:v>373098.0000000001</c:v>
                </c:pt>
                <c:pt idx="647">
                  <c:v>411890.0</c:v>
                </c:pt>
                <c:pt idx="648">
                  <c:v>284338.5000000001</c:v>
                </c:pt>
                <c:pt idx="649">
                  <c:v>262483.0000000001</c:v>
                </c:pt>
                <c:pt idx="650">
                  <c:v>220939.5</c:v>
                </c:pt>
                <c:pt idx="651">
                  <c:v>562900.0000000001</c:v>
                </c:pt>
                <c:pt idx="652">
                  <c:v>171730.5</c:v>
                </c:pt>
                <c:pt idx="653">
                  <c:v>371229.5</c:v>
                </c:pt>
                <c:pt idx="654">
                  <c:v>260187.0</c:v>
                </c:pt>
                <c:pt idx="655">
                  <c:v>606329.0</c:v>
                </c:pt>
                <c:pt idx="656">
                  <c:v>445344.0</c:v>
                </c:pt>
                <c:pt idx="657">
                  <c:v>227379.0</c:v>
                </c:pt>
                <c:pt idx="658">
                  <c:v>598076.258</c:v>
                </c:pt>
                <c:pt idx="659">
                  <c:v>267419.5</c:v>
                </c:pt>
                <c:pt idx="660">
                  <c:v>318587.5</c:v>
                </c:pt>
                <c:pt idx="661">
                  <c:v>261653.0000000001</c:v>
                </c:pt>
                <c:pt idx="662">
                  <c:v>288069.0</c:v>
                </c:pt>
                <c:pt idx="663">
                  <c:v>506596.0</c:v>
                </c:pt>
                <c:pt idx="664">
                  <c:v>315304.5</c:v>
                </c:pt>
                <c:pt idx="665">
                  <c:v>255800.5</c:v>
                </c:pt>
                <c:pt idx="666">
                  <c:v>709232.5</c:v>
                </c:pt>
                <c:pt idx="667">
                  <c:v>449509.0</c:v>
                </c:pt>
                <c:pt idx="668">
                  <c:v>254544.0</c:v>
                </c:pt>
                <c:pt idx="669">
                  <c:v>305283.0</c:v>
                </c:pt>
                <c:pt idx="670">
                  <c:v>88333.5</c:v>
                </c:pt>
                <c:pt idx="671">
                  <c:v>118608.5</c:v>
                </c:pt>
                <c:pt idx="672">
                  <c:v>394838.0</c:v>
                </c:pt>
                <c:pt idx="673">
                  <c:v>1751.0</c:v>
                </c:pt>
                <c:pt idx="674">
                  <c:v>160630.5</c:v>
                </c:pt>
                <c:pt idx="675">
                  <c:v>389462.5000000001</c:v>
                </c:pt>
                <c:pt idx="676">
                  <c:v>458292.0</c:v>
                </c:pt>
                <c:pt idx="677">
                  <c:v>327957.0</c:v>
                </c:pt>
                <c:pt idx="678">
                  <c:v>283157.0</c:v>
                </c:pt>
                <c:pt idx="679">
                  <c:v>271222.5</c:v>
                </c:pt>
                <c:pt idx="680">
                  <c:v>287811.0</c:v>
                </c:pt>
                <c:pt idx="681">
                  <c:v>741259.0555</c:v>
                </c:pt>
                <c:pt idx="682">
                  <c:v>398862.0</c:v>
                </c:pt>
                <c:pt idx="683">
                  <c:v>429833.0</c:v>
                </c:pt>
                <c:pt idx="684">
                  <c:v>150026.0</c:v>
                </c:pt>
                <c:pt idx="685">
                  <c:v>221531.5</c:v>
                </c:pt>
                <c:pt idx="686">
                  <c:v>351166.0</c:v>
                </c:pt>
                <c:pt idx="687">
                  <c:v>149962.0</c:v>
                </c:pt>
                <c:pt idx="688">
                  <c:v>486381.0</c:v>
                </c:pt>
                <c:pt idx="689">
                  <c:v>343261.0</c:v>
                </c:pt>
                <c:pt idx="690">
                  <c:v>401574.5</c:v>
                </c:pt>
                <c:pt idx="691">
                  <c:v>454084.0</c:v>
                </c:pt>
                <c:pt idx="692">
                  <c:v>250008.0</c:v>
                </c:pt>
                <c:pt idx="693">
                  <c:v>454644.5</c:v>
                </c:pt>
                <c:pt idx="694">
                  <c:v>575387.5545000001</c:v>
                </c:pt>
                <c:pt idx="695">
                  <c:v>648460.4994999998</c:v>
                </c:pt>
              </c:numCache>
            </c:numRef>
          </c:xVal>
          <c:yVal>
            <c:numRef>
              <c:f>'Post Purify'!$BR$4:$BR$699</c:f>
              <c:numCache>
                <c:formatCode>0</c:formatCode>
                <c:ptCount val="696"/>
                <c:pt idx="0">
                  <c:v>747708.6785</c:v>
                </c:pt>
                <c:pt idx="1">
                  <c:v>406563.5</c:v>
                </c:pt>
                <c:pt idx="2">
                  <c:v>367479.0000000001</c:v>
                </c:pt>
                <c:pt idx="3">
                  <c:v>290918.0</c:v>
                </c:pt>
                <c:pt idx="4">
                  <c:v>433543.5</c:v>
                </c:pt>
                <c:pt idx="5">
                  <c:v>578988.0</c:v>
                </c:pt>
                <c:pt idx="6">
                  <c:v>515890.0000000001</c:v>
                </c:pt>
                <c:pt idx="7">
                  <c:v>509379.0</c:v>
                </c:pt>
                <c:pt idx="8">
                  <c:v>447312.0</c:v>
                </c:pt>
                <c:pt idx="9">
                  <c:v>376595.0</c:v>
                </c:pt>
                <c:pt idx="10">
                  <c:v>618599.0</c:v>
                </c:pt>
                <c:pt idx="11">
                  <c:v>444190.5</c:v>
                </c:pt>
                <c:pt idx="12">
                  <c:v>334185.5</c:v>
                </c:pt>
                <c:pt idx="13">
                  <c:v>461295.0000000001</c:v>
                </c:pt>
                <c:pt idx="14">
                  <c:v>569495.0</c:v>
                </c:pt>
                <c:pt idx="15">
                  <c:v>363559.5000000001</c:v>
                </c:pt>
                <c:pt idx="16">
                  <c:v>92502.5</c:v>
                </c:pt>
                <c:pt idx="17">
                  <c:v>354391.0</c:v>
                </c:pt>
                <c:pt idx="18">
                  <c:v>46939.5</c:v>
                </c:pt>
                <c:pt idx="19">
                  <c:v>529542.5</c:v>
                </c:pt>
                <c:pt idx="20">
                  <c:v>254802.0</c:v>
                </c:pt>
                <c:pt idx="21">
                  <c:v>318086.5</c:v>
                </c:pt>
                <c:pt idx="22">
                  <c:v>272008.0</c:v>
                </c:pt>
                <c:pt idx="23">
                  <c:v>512201.0</c:v>
                </c:pt>
                <c:pt idx="24">
                  <c:v>180629.0</c:v>
                </c:pt>
                <c:pt idx="25">
                  <c:v>492135.5000000001</c:v>
                </c:pt>
                <c:pt idx="26">
                  <c:v>416336.0</c:v>
                </c:pt>
                <c:pt idx="27">
                  <c:v>656362.0</c:v>
                </c:pt>
                <c:pt idx="28">
                  <c:v>309393.5</c:v>
                </c:pt>
                <c:pt idx="29">
                  <c:v>284909.5</c:v>
                </c:pt>
                <c:pt idx="30">
                  <c:v>237343.5</c:v>
                </c:pt>
                <c:pt idx="31">
                  <c:v>425562.0000000001</c:v>
                </c:pt>
                <c:pt idx="32">
                  <c:v>241353.5</c:v>
                </c:pt>
                <c:pt idx="33">
                  <c:v>266643.5</c:v>
                </c:pt>
                <c:pt idx="34">
                  <c:v>236136.5</c:v>
                </c:pt>
                <c:pt idx="35">
                  <c:v>292823.5000000001</c:v>
                </c:pt>
                <c:pt idx="36">
                  <c:v>171404.5</c:v>
                </c:pt>
                <c:pt idx="37">
                  <c:v>386575.0</c:v>
                </c:pt>
                <c:pt idx="38">
                  <c:v>168797.0</c:v>
                </c:pt>
                <c:pt idx="39">
                  <c:v>310927.5</c:v>
                </c:pt>
                <c:pt idx="40">
                  <c:v>87102.0</c:v>
                </c:pt>
                <c:pt idx="41">
                  <c:v>517045.0000000001</c:v>
                </c:pt>
                <c:pt idx="42">
                  <c:v>256928.0</c:v>
                </c:pt>
                <c:pt idx="43">
                  <c:v>342759.0</c:v>
                </c:pt>
                <c:pt idx="44">
                  <c:v>805886.5</c:v>
                </c:pt>
                <c:pt idx="45">
                  <c:v>433410.5</c:v>
                </c:pt>
                <c:pt idx="46">
                  <c:v>442403.5</c:v>
                </c:pt>
                <c:pt idx="47">
                  <c:v>240540.0</c:v>
                </c:pt>
                <c:pt idx="48">
                  <c:v>338922.0</c:v>
                </c:pt>
                <c:pt idx="49">
                  <c:v>168455.5</c:v>
                </c:pt>
                <c:pt idx="50">
                  <c:v>278205.5000000001</c:v>
                </c:pt>
                <c:pt idx="51">
                  <c:v>303656.0</c:v>
                </c:pt>
                <c:pt idx="52">
                  <c:v>929894.5</c:v>
                </c:pt>
                <c:pt idx="53">
                  <c:v>349392.0</c:v>
                </c:pt>
                <c:pt idx="54">
                  <c:v>262722.0</c:v>
                </c:pt>
                <c:pt idx="55">
                  <c:v>406064.0000000001</c:v>
                </c:pt>
                <c:pt idx="56">
                  <c:v>340131.5</c:v>
                </c:pt>
                <c:pt idx="57">
                  <c:v>146084.5</c:v>
                </c:pt>
                <c:pt idx="58">
                  <c:v>405812.5000000001</c:v>
                </c:pt>
                <c:pt idx="59">
                  <c:v>271158.5</c:v>
                </c:pt>
                <c:pt idx="60">
                  <c:v>817018.371</c:v>
                </c:pt>
                <c:pt idx="61">
                  <c:v>443991.0000000001</c:v>
                </c:pt>
                <c:pt idx="62">
                  <c:v>320624.5</c:v>
                </c:pt>
                <c:pt idx="63">
                  <c:v>558962.5</c:v>
                </c:pt>
                <c:pt idx="64">
                  <c:v>406654.5</c:v>
                </c:pt>
                <c:pt idx="65">
                  <c:v>492815.5</c:v>
                </c:pt>
                <c:pt idx="66">
                  <c:v>738369.311</c:v>
                </c:pt>
                <c:pt idx="67">
                  <c:v>395637.5</c:v>
                </c:pt>
                <c:pt idx="68">
                  <c:v>376932.0</c:v>
                </c:pt>
                <c:pt idx="69">
                  <c:v>368863.0</c:v>
                </c:pt>
                <c:pt idx="70">
                  <c:v>394960.0</c:v>
                </c:pt>
                <c:pt idx="71">
                  <c:v>331475.5</c:v>
                </c:pt>
                <c:pt idx="72">
                  <c:v>240629.0</c:v>
                </c:pt>
                <c:pt idx="73">
                  <c:v>375066.5000000001</c:v>
                </c:pt>
                <c:pt idx="74">
                  <c:v>171117.5</c:v>
                </c:pt>
                <c:pt idx="75">
                  <c:v>398695.0</c:v>
                </c:pt>
                <c:pt idx="76">
                  <c:v>443085.5</c:v>
                </c:pt>
                <c:pt idx="77">
                  <c:v>332722.5</c:v>
                </c:pt>
                <c:pt idx="78">
                  <c:v>427353.5</c:v>
                </c:pt>
                <c:pt idx="79">
                  <c:v>546521.5</c:v>
                </c:pt>
                <c:pt idx="80">
                  <c:v>344839.0</c:v>
                </c:pt>
                <c:pt idx="81">
                  <c:v>345288.5</c:v>
                </c:pt>
                <c:pt idx="82">
                  <c:v>126660.5</c:v>
                </c:pt>
                <c:pt idx="83">
                  <c:v>301137.5</c:v>
                </c:pt>
                <c:pt idx="84">
                  <c:v>346326.0</c:v>
                </c:pt>
                <c:pt idx="85">
                  <c:v>280486.5</c:v>
                </c:pt>
                <c:pt idx="86">
                  <c:v>517901.5</c:v>
                </c:pt>
                <c:pt idx="87">
                  <c:v>182893.0</c:v>
                </c:pt>
                <c:pt idx="88">
                  <c:v>136996.5</c:v>
                </c:pt>
                <c:pt idx="89">
                  <c:v>264820.0</c:v>
                </c:pt>
                <c:pt idx="90">
                  <c:v>390203.0</c:v>
                </c:pt>
                <c:pt idx="91">
                  <c:v>450609.2705000001</c:v>
                </c:pt>
                <c:pt idx="92">
                  <c:v>383918.0</c:v>
                </c:pt>
                <c:pt idx="93">
                  <c:v>473428.5</c:v>
                </c:pt>
                <c:pt idx="94">
                  <c:v>356476.0</c:v>
                </c:pt>
                <c:pt idx="95">
                  <c:v>320445.0</c:v>
                </c:pt>
                <c:pt idx="96">
                  <c:v>503155.0000000001</c:v>
                </c:pt>
                <c:pt idx="97">
                  <c:v>215652.0</c:v>
                </c:pt>
                <c:pt idx="98">
                  <c:v>394274.0</c:v>
                </c:pt>
                <c:pt idx="99">
                  <c:v>400522.5</c:v>
                </c:pt>
                <c:pt idx="100">
                  <c:v>241794.5</c:v>
                </c:pt>
                <c:pt idx="101">
                  <c:v>446211.0</c:v>
                </c:pt>
                <c:pt idx="102">
                  <c:v>181699.5</c:v>
                </c:pt>
                <c:pt idx="103">
                  <c:v>877918.882</c:v>
                </c:pt>
                <c:pt idx="104">
                  <c:v>264111.0</c:v>
                </c:pt>
                <c:pt idx="105">
                  <c:v>150518.0</c:v>
                </c:pt>
                <c:pt idx="106">
                  <c:v>311442.0</c:v>
                </c:pt>
                <c:pt idx="107">
                  <c:v>837855.871</c:v>
                </c:pt>
                <c:pt idx="108">
                  <c:v>381599.0</c:v>
                </c:pt>
                <c:pt idx="109">
                  <c:v>639807.1024999999</c:v>
                </c:pt>
                <c:pt idx="110">
                  <c:v>218305.0</c:v>
                </c:pt>
                <c:pt idx="111">
                  <c:v>637134.0</c:v>
                </c:pt>
                <c:pt idx="112">
                  <c:v>267077.0000000001</c:v>
                </c:pt>
                <c:pt idx="113">
                  <c:v>237592.5</c:v>
                </c:pt>
                <c:pt idx="114">
                  <c:v>297755.5</c:v>
                </c:pt>
                <c:pt idx="115">
                  <c:v>345493.0</c:v>
                </c:pt>
                <c:pt idx="116">
                  <c:v>274667.0</c:v>
                </c:pt>
                <c:pt idx="117">
                  <c:v>411026.0</c:v>
                </c:pt>
                <c:pt idx="118">
                  <c:v>280754.5</c:v>
                </c:pt>
                <c:pt idx="119">
                  <c:v>443470.5</c:v>
                </c:pt>
                <c:pt idx="120">
                  <c:v>271130.5</c:v>
                </c:pt>
                <c:pt idx="121">
                  <c:v>241635.5</c:v>
                </c:pt>
                <c:pt idx="122">
                  <c:v>562886.7215000001</c:v>
                </c:pt>
                <c:pt idx="123">
                  <c:v>241756.0</c:v>
                </c:pt>
                <c:pt idx="124">
                  <c:v>372208.5</c:v>
                </c:pt>
                <c:pt idx="125">
                  <c:v>690853.9765000001</c:v>
                </c:pt>
                <c:pt idx="126">
                  <c:v>539886.289</c:v>
                </c:pt>
                <c:pt idx="127">
                  <c:v>293940.0</c:v>
                </c:pt>
                <c:pt idx="128">
                  <c:v>231791.0</c:v>
                </c:pt>
                <c:pt idx="129">
                  <c:v>538926.5</c:v>
                </c:pt>
                <c:pt idx="130">
                  <c:v>145792.5</c:v>
                </c:pt>
                <c:pt idx="131">
                  <c:v>490710.5000000001</c:v>
                </c:pt>
                <c:pt idx="132">
                  <c:v>581488.0000000001</c:v>
                </c:pt>
                <c:pt idx="133">
                  <c:v>207583.5</c:v>
                </c:pt>
                <c:pt idx="134">
                  <c:v>444810.5</c:v>
                </c:pt>
                <c:pt idx="135">
                  <c:v>205520.0</c:v>
                </c:pt>
                <c:pt idx="136">
                  <c:v>762203.2435000001</c:v>
                </c:pt>
                <c:pt idx="137">
                  <c:v>468412.5</c:v>
                </c:pt>
                <c:pt idx="138">
                  <c:v>244593.0</c:v>
                </c:pt>
                <c:pt idx="139">
                  <c:v>207265.5</c:v>
                </c:pt>
                <c:pt idx="140">
                  <c:v>391313.5</c:v>
                </c:pt>
                <c:pt idx="141">
                  <c:v>659660.0</c:v>
                </c:pt>
                <c:pt idx="142">
                  <c:v>603845.5</c:v>
                </c:pt>
                <c:pt idx="143">
                  <c:v>1.328303941E6</c:v>
                </c:pt>
                <c:pt idx="144">
                  <c:v>529140.0</c:v>
                </c:pt>
                <c:pt idx="145">
                  <c:v>489697.5</c:v>
                </c:pt>
                <c:pt idx="146">
                  <c:v>274927.0</c:v>
                </c:pt>
                <c:pt idx="147">
                  <c:v>635125.3330000002</c:v>
                </c:pt>
                <c:pt idx="148">
                  <c:v>336645.5000000001</c:v>
                </c:pt>
                <c:pt idx="149">
                  <c:v>488530.0</c:v>
                </c:pt>
                <c:pt idx="150">
                  <c:v>49553.5</c:v>
                </c:pt>
                <c:pt idx="151">
                  <c:v>671984.37</c:v>
                </c:pt>
                <c:pt idx="152">
                  <c:v>177151.5</c:v>
                </c:pt>
                <c:pt idx="153">
                  <c:v>206692.0</c:v>
                </c:pt>
                <c:pt idx="154">
                  <c:v>724503.2050000001</c:v>
                </c:pt>
                <c:pt idx="155">
                  <c:v>434469.0000000001</c:v>
                </c:pt>
                <c:pt idx="156">
                  <c:v>193137.5</c:v>
                </c:pt>
                <c:pt idx="157">
                  <c:v>224959.0</c:v>
                </c:pt>
                <c:pt idx="158">
                  <c:v>766527.4415000001</c:v>
                </c:pt>
                <c:pt idx="159">
                  <c:v>273999.0</c:v>
                </c:pt>
                <c:pt idx="160">
                  <c:v>114664.5</c:v>
                </c:pt>
                <c:pt idx="161">
                  <c:v>327369.5</c:v>
                </c:pt>
                <c:pt idx="162">
                  <c:v>242399.0</c:v>
                </c:pt>
                <c:pt idx="163">
                  <c:v>216863.5</c:v>
                </c:pt>
                <c:pt idx="164">
                  <c:v>225022.5</c:v>
                </c:pt>
                <c:pt idx="165">
                  <c:v>180552.5</c:v>
                </c:pt>
                <c:pt idx="166">
                  <c:v>409414.0</c:v>
                </c:pt>
                <c:pt idx="167">
                  <c:v>376192.7235</c:v>
                </c:pt>
                <c:pt idx="168">
                  <c:v>220212.0</c:v>
                </c:pt>
                <c:pt idx="169">
                  <c:v>536534.5</c:v>
                </c:pt>
                <c:pt idx="170">
                  <c:v>275205.5</c:v>
                </c:pt>
                <c:pt idx="171">
                  <c:v>489589.565</c:v>
                </c:pt>
                <c:pt idx="172">
                  <c:v>569143.0</c:v>
                </c:pt>
                <c:pt idx="173">
                  <c:v>308104.0</c:v>
                </c:pt>
                <c:pt idx="174">
                  <c:v>422325.5</c:v>
                </c:pt>
                <c:pt idx="175">
                  <c:v>437071.0</c:v>
                </c:pt>
                <c:pt idx="176">
                  <c:v>390210.5</c:v>
                </c:pt>
                <c:pt idx="177">
                  <c:v>217107.0</c:v>
                </c:pt>
                <c:pt idx="178">
                  <c:v>478687.0</c:v>
                </c:pt>
                <c:pt idx="179">
                  <c:v>211763.0</c:v>
                </c:pt>
                <c:pt idx="180">
                  <c:v>430611.0</c:v>
                </c:pt>
                <c:pt idx="181">
                  <c:v>433640.5</c:v>
                </c:pt>
                <c:pt idx="182">
                  <c:v>245577.5</c:v>
                </c:pt>
                <c:pt idx="183">
                  <c:v>214171.0</c:v>
                </c:pt>
                <c:pt idx="184">
                  <c:v>277467.5</c:v>
                </c:pt>
                <c:pt idx="185">
                  <c:v>332524.0</c:v>
                </c:pt>
                <c:pt idx="186">
                  <c:v>407844.5</c:v>
                </c:pt>
                <c:pt idx="187">
                  <c:v>375911.0</c:v>
                </c:pt>
                <c:pt idx="188">
                  <c:v>606357.914</c:v>
                </c:pt>
                <c:pt idx="189">
                  <c:v>660162.0</c:v>
                </c:pt>
                <c:pt idx="190">
                  <c:v>341600.5</c:v>
                </c:pt>
                <c:pt idx="191">
                  <c:v>573798.0</c:v>
                </c:pt>
                <c:pt idx="192">
                  <c:v>244965.0</c:v>
                </c:pt>
                <c:pt idx="193">
                  <c:v>303379.0</c:v>
                </c:pt>
                <c:pt idx="194">
                  <c:v>410824.5</c:v>
                </c:pt>
                <c:pt idx="195">
                  <c:v>300522.5</c:v>
                </c:pt>
                <c:pt idx="196">
                  <c:v>442332.5</c:v>
                </c:pt>
                <c:pt idx="197">
                  <c:v>159673.0</c:v>
                </c:pt>
                <c:pt idx="198">
                  <c:v>378803.0</c:v>
                </c:pt>
                <c:pt idx="199">
                  <c:v>292974.0</c:v>
                </c:pt>
                <c:pt idx="200">
                  <c:v>291216.0</c:v>
                </c:pt>
                <c:pt idx="201">
                  <c:v>481381.257</c:v>
                </c:pt>
                <c:pt idx="202">
                  <c:v>754646.7324999998</c:v>
                </c:pt>
                <c:pt idx="203">
                  <c:v>567778.533</c:v>
                </c:pt>
                <c:pt idx="204">
                  <c:v>390879.0</c:v>
                </c:pt>
                <c:pt idx="205">
                  <c:v>499561.0</c:v>
                </c:pt>
                <c:pt idx="206">
                  <c:v>201210.0</c:v>
                </c:pt>
                <c:pt idx="207">
                  <c:v>465606.5</c:v>
                </c:pt>
                <c:pt idx="208">
                  <c:v>322967.5</c:v>
                </c:pt>
                <c:pt idx="209">
                  <c:v>732977.3995000001</c:v>
                </c:pt>
                <c:pt idx="210">
                  <c:v>614284.4990000001</c:v>
                </c:pt>
                <c:pt idx="211">
                  <c:v>859606.8870000001</c:v>
                </c:pt>
                <c:pt idx="212">
                  <c:v>160338.5</c:v>
                </c:pt>
                <c:pt idx="213">
                  <c:v>190537.5</c:v>
                </c:pt>
                <c:pt idx="214">
                  <c:v>224001.5</c:v>
                </c:pt>
                <c:pt idx="215">
                  <c:v>372643.5</c:v>
                </c:pt>
                <c:pt idx="216">
                  <c:v>310440.5</c:v>
                </c:pt>
                <c:pt idx="217">
                  <c:v>554082.0</c:v>
                </c:pt>
                <c:pt idx="218">
                  <c:v>538555.5</c:v>
                </c:pt>
                <c:pt idx="219">
                  <c:v>269351.5</c:v>
                </c:pt>
                <c:pt idx="220">
                  <c:v>132859.5</c:v>
                </c:pt>
                <c:pt idx="221">
                  <c:v>253214.5</c:v>
                </c:pt>
                <c:pt idx="222">
                  <c:v>494109.0000000001</c:v>
                </c:pt>
                <c:pt idx="223">
                  <c:v>554443.3665</c:v>
                </c:pt>
                <c:pt idx="224">
                  <c:v>174629.5</c:v>
                </c:pt>
                <c:pt idx="225">
                  <c:v>1.4114714045E6</c:v>
                </c:pt>
                <c:pt idx="226">
                  <c:v>76063.5</c:v>
                </c:pt>
                <c:pt idx="227">
                  <c:v>678986.5</c:v>
                </c:pt>
                <c:pt idx="228">
                  <c:v>481198.5</c:v>
                </c:pt>
                <c:pt idx="229">
                  <c:v>553035.5849999998</c:v>
                </c:pt>
                <c:pt idx="230">
                  <c:v>182526.5</c:v>
                </c:pt>
                <c:pt idx="231">
                  <c:v>744337.1709999999</c:v>
                </c:pt>
                <c:pt idx="232">
                  <c:v>39071.5</c:v>
                </c:pt>
                <c:pt idx="233">
                  <c:v>672338.6074999999</c:v>
                </c:pt>
                <c:pt idx="234">
                  <c:v>370509.0870000001</c:v>
                </c:pt>
                <c:pt idx="235">
                  <c:v>588921.9275</c:v>
                </c:pt>
                <c:pt idx="236">
                  <c:v>222046.0</c:v>
                </c:pt>
                <c:pt idx="237">
                  <c:v>570058.1555</c:v>
                </c:pt>
                <c:pt idx="238">
                  <c:v>465579.5</c:v>
                </c:pt>
                <c:pt idx="239">
                  <c:v>750736.7839999999</c:v>
                </c:pt>
                <c:pt idx="240">
                  <c:v>640175.5094999998</c:v>
                </c:pt>
                <c:pt idx="241">
                  <c:v>83317.5</c:v>
                </c:pt>
                <c:pt idx="242">
                  <c:v>622075.5</c:v>
                </c:pt>
                <c:pt idx="243">
                  <c:v>474429.0</c:v>
                </c:pt>
                <c:pt idx="244">
                  <c:v>162824.0</c:v>
                </c:pt>
                <c:pt idx="245">
                  <c:v>112664.0</c:v>
                </c:pt>
                <c:pt idx="246">
                  <c:v>670762.459</c:v>
                </c:pt>
                <c:pt idx="247">
                  <c:v>282252.5</c:v>
                </c:pt>
                <c:pt idx="248">
                  <c:v>469879.7905</c:v>
                </c:pt>
                <c:pt idx="249">
                  <c:v>695388.2165000001</c:v>
                </c:pt>
                <c:pt idx="250">
                  <c:v>552829.7104999999</c:v>
                </c:pt>
                <c:pt idx="251">
                  <c:v>195159.5</c:v>
                </c:pt>
                <c:pt idx="252">
                  <c:v>237454.0</c:v>
                </c:pt>
                <c:pt idx="253">
                  <c:v>327256.0</c:v>
                </c:pt>
                <c:pt idx="254">
                  <c:v>497311.25</c:v>
                </c:pt>
                <c:pt idx="255">
                  <c:v>495466.5735</c:v>
                </c:pt>
                <c:pt idx="256">
                  <c:v>311974.049</c:v>
                </c:pt>
                <c:pt idx="257">
                  <c:v>340280.0</c:v>
                </c:pt>
                <c:pt idx="258">
                  <c:v>336840.0</c:v>
                </c:pt>
                <c:pt idx="259">
                  <c:v>270318.0000000001</c:v>
                </c:pt>
                <c:pt idx="260">
                  <c:v>506414.596</c:v>
                </c:pt>
                <c:pt idx="261">
                  <c:v>591231.556</c:v>
                </c:pt>
                <c:pt idx="262">
                  <c:v>429790.5</c:v>
                </c:pt>
                <c:pt idx="263">
                  <c:v>523432.0</c:v>
                </c:pt>
                <c:pt idx="264">
                  <c:v>208430.5</c:v>
                </c:pt>
                <c:pt idx="265">
                  <c:v>252042.5</c:v>
                </c:pt>
                <c:pt idx="266">
                  <c:v>202598.5</c:v>
                </c:pt>
                <c:pt idx="267">
                  <c:v>579369.0000000001</c:v>
                </c:pt>
                <c:pt idx="268">
                  <c:v>195127.0</c:v>
                </c:pt>
                <c:pt idx="269">
                  <c:v>338970.0</c:v>
                </c:pt>
                <c:pt idx="270">
                  <c:v>204456.5</c:v>
                </c:pt>
                <c:pt idx="271">
                  <c:v>275356.0</c:v>
                </c:pt>
                <c:pt idx="272">
                  <c:v>142864.5</c:v>
                </c:pt>
                <c:pt idx="273">
                  <c:v>199203.5</c:v>
                </c:pt>
                <c:pt idx="274">
                  <c:v>238832.0</c:v>
                </c:pt>
                <c:pt idx="275">
                  <c:v>440842.0</c:v>
                </c:pt>
                <c:pt idx="276">
                  <c:v>288434.0000000001</c:v>
                </c:pt>
                <c:pt idx="277">
                  <c:v>491112.5</c:v>
                </c:pt>
                <c:pt idx="278">
                  <c:v>1.0456449205E6</c:v>
                </c:pt>
                <c:pt idx="279">
                  <c:v>318995.5</c:v>
                </c:pt>
                <c:pt idx="280">
                  <c:v>519360.518</c:v>
                </c:pt>
                <c:pt idx="281">
                  <c:v>245847.5</c:v>
                </c:pt>
                <c:pt idx="282">
                  <c:v>328171.5</c:v>
                </c:pt>
                <c:pt idx="283">
                  <c:v>187922.5</c:v>
                </c:pt>
                <c:pt idx="284">
                  <c:v>156948.5</c:v>
                </c:pt>
                <c:pt idx="285">
                  <c:v>575780.9665000002</c:v>
                </c:pt>
                <c:pt idx="286">
                  <c:v>445934.1690000001</c:v>
                </c:pt>
                <c:pt idx="287">
                  <c:v>451627.8075</c:v>
                </c:pt>
                <c:pt idx="288">
                  <c:v>332735.5</c:v>
                </c:pt>
                <c:pt idx="289">
                  <c:v>255203.0000000001</c:v>
                </c:pt>
                <c:pt idx="290">
                  <c:v>193638.5</c:v>
                </c:pt>
                <c:pt idx="291">
                  <c:v>220523.5</c:v>
                </c:pt>
                <c:pt idx="292">
                  <c:v>247943.0</c:v>
                </c:pt>
                <c:pt idx="293">
                  <c:v>235910.5</c:v>
                </c:pt>
                <c:pt idx="294">
                  <c:v>411638.978</c:v>
                </c:pt>
                <c:pt idx="295">
                  <c:v>390733.0</c:v>
                </c:pt>
                <c:pt idx="296">
                  <c:v>513883.5895</c:v>
                </c:pt>
                <c:pt idx="297">
                  <c:v>279251.0</c:v>
                </c:pt>
                <c:pt idx="298">
                  <c:v>607861.5479999998</c:v>
                </c:pt>
                <c:pt idx="299">
                  <c:v>841344.902</c:v>
                </c:pt>
                <c:pt idx="300">
                  <c:v>228096.4435</c:v>
                </c:pt>
                <c:pt idx="301">
                  <c:v>654780.0965</c:v>
                </c:pt>
                <c:pt idx="302">
                  <c:v>232011.0</c:v>
                </c:pt>
                <c:pt idx="303">
                  <c:v>599789.934</c:v>
                </c:pt>
                <c:pt idx="304">
                  <c:v>228564.5</c:v>
                </c:pt>
                <c:pt idx="305">
                  <c:v>599430.6954999998</c:v>
                </c:pt>
                <c:pt idx="306">
                  <c:v>525564.2585</c:v>
                </c:pt>
                <c:pt idx="307">
                  <c:v>558100.7644999998</c:v>
                </c:pt>
                <c:pt idx="308">
                  <c:v>537891.7235000001</c:v>
                </c:pt>
                <c:pt idx="309">
                  <c:v>332232.5</c:v>
                </c:pt>
                <c:pt idx="310">
                  <c:v>396537.0</c:v>
                </c:pt>
                <c:pt idx="311">
                  <c:v>430639.5</c:v>
                </c:pt>
                <c:pt idx="312">
                  <c:v>151829.5</c:v>
                </c:pt>
                <c:pt idx="313">
                  <c:v>574832.4435</c:v>
                </c:pt>
                <c:pt idx="314">
                  <c:v>592628.5</c:v>
                </c:pt>
                <c:pt idx="315">
                  <c:v>465329.0000000001</c:v>
                </c:pt>
                <c:pt idx="316">
                  <c:v>329073.0</c:v>
                </c:pt>
                <c:pt idx="317">
                  <c:v>441875.5000000001</c:v>
                </c:pt>
                <c:pt idx="318">
                  <c:v>191661.0</c:v>
                </c:pt>
                <c:pt idx="319">
                  <c:v>266438.0</c:v>
                </c:pt>
                <c:pt idx="320">
                  <c:v>365672.2865000001</c:v>
                </c:pt>
                <c:pt idx="321">
                  <c:v>285558.5000000001</c:v>
                </c:pt>
                <c:pt idx="322">
                  <c:v>769417.1859999999</c:v>
                </c:pt>
                <c:pt idx="323">
                  <c:v>166670.0</c:v>
                </c:pt>
                <c:pt idx="324">
                  <c:v>710120.329</c:v>
                </c:pt>
                <c:pt idx="325">
                  <c:v>711927.357</c:v>
                </c:pt>
                <c:pt idx="326">
                  <c:v>626144.3705</c:v>
                </c:pt>
                <c:pt idx="327">
                  <c:v>217647.5</c:v>
                </c:pt>
                <c:pt idx="328">
                  <c:v>373088.5</c:v>
                </c:pt>
                <c:pt idx="329">
                  <c:v>395156.5</c:v>
                </c:pt>
                <c:pt idx="330">
                  <c:v>215373.5</c:v>
                </c:pt>
                <c:pt idx="331">
                  <c:v>583359.1485000001</c:v>
                </c:pt>
                <c:pt idx="332">
                  <c:v>297111.9105</c:v>
                </c:pt>
                <c:pt idx="333">
                  <c:v>703919.0889999999</c:v>
                </c:pt>
                <c:pt idx="334">
                  <c:v>129442.0</c:v>
                </c:pt>
                <c:pt idx="335">
                  <c:v>803700.7080000001</c:v>
                </c:pt>
                <c:pt idx="336">
                  <c:v>503609.8684999999</c:v>
                </c:pt>
                <c:pt idx="337">
                  <c:v>186498.5</c:v>
                </c:pt>
                <c:pt idx="338">
                  <c:v>576799.5</c:v>
                </c:pt>
                <c:pt idx="339">
                  <c:v>1.065361363E6</c:v>
                </c:pt>
                <c:pt idx="340">
                  <c:v>457740.0</c:v>
                </c:pt>
                <c:pt idx="341">
                  <c:v>94263.0</c:v>
                </c:pt>
                <c:pt idx="342">
                  <c:v>1.3308202775E6</c:v>
                </c:pt>
                <c:pt idx="343">
                  <c:v>361068.0325</c:v>
                </c:pt>
                <c:pt idx="344">
                  <c:v>471133.3745000001</c:v>
                </c:pt>
                <c:pt idx="345">
                  <c:v>383910.0000000001</c:v>
                </c:pt>
                <c:pt idx="346">
                  <c:v>442833.0</c:v>
                </c:pt>
                <c:pt idx="347">
                  <c:v>254782.613</c:v>
                </c:pt>
                <c:pt idx="348">
                  <c:v>524339.0135</c:v>
                </c:pt>
                <c:pt idx="349">
                  <c:v>583777.0</c:v>
                </c:pt>
                <c:pt idx="350">
                  <c:v>503698.2195</c:v>
                </c:pt>
                <c:pt idx="351">
                  <c:v>590314.706</c:v>
                </c:pt>
                <c:pt idx="352">
                  <c:v>205462.5</c:v>
                </c:pt>
                <c:pt idx="353">
                  <c:v>186617.0</c:v>
                </c:pt>
                <c:pt idx="354">
                  <c:v>243812.5</c:v>
                </c:pt>
                <c:pt idx="355">
                  <c:v>77085.0</c:v>
                </c:pt>
                <c:pt idx="356">
                  <c:v>245016.5</c:v>
                </c:pt>
                <c:pt idx="357">
                  <c:v>317018.5</c:v>
                </c:pt>
                <c:pt idx="358">
                  <c:v>148943.0</c:v>
                </c:pt>
                <c:pt idx="359">
                  <c:v>190634.5</c:v>
                </c:pt>
                <c:pt idx="360">
                  <c:v>622041.8835</c:v>
                </c:pt>
                <c:pt idx="361">
                  <c:v>263295.0</c:v>
                </c:pt>
                <c:pt idx="362">
                  <c:v>358377.4945000001</c:v>
                </c:pt>
                <c:pt idx="363">
                  <c:v>144076.0</c:v>
                </c:pt>
                <c:pt idx="364">
                  <c:v>628167.275</c:v>
                </c:pt>
                <c:pt idx="365">
                  <c:v>517253.5</c:v>
                </c:pt>
                <c:pt idx="366">
                  <c:v>725390.8825000001</c:v>
                </c:pt>
                <c:pt idx="367">
                  <c:v>882895.7104999999</c:v>
                </c:pt>
                <c:pt idx="368">
                  <c:v>451875.5</c:v>
                </c:pt>
                <c:pt idx="369">
                  <c:v>266649.5</c:v>
                </c:pt>
                <c:pt idx="370">
                  <c:v>315249.0</c:v>
                </c:pt>
                <c:pt idx="371">
                  <c:v>655207.6819999999</c:v>
                </c:pt>
                <c:pt idx="372">
                  <c:v>275458.5</c:v>
                </c:pt>
                <c:pt idx="373">
                  <c:v>324165.0</c:v>
                </c:pt>
                <c:pt idx="374">
                  <c:v>225715.0</c:v>
                </c:pt>
                <c:pt idx="375">
                  <c:v>467128.5</c:v>
                </c:pt>
                <c:pt idx="376">
                  <c:v>391493.0</c:v>
                </c:pt>
                <c:pt idx="377">
                  <c:v>105414.5</c:v>
                </c:pt>
                <c:pt idx="378">
                  <c:v>495799.14</c:v>
                </c:pt>
                <c:pt idx="379">
                  <c:v>469037.9555000001</c:v>
                </c:pt>
                <c:pt idx="380">
                  <c:v>371809.0</c:v>
                </c:pt>
                <c:pt idx="381">
                  <c:v>417749.5</c:v>
                </c:pt>
                <c:pt idx="382">
                  <c:v>760676.2714999999</c:v>
                </c:pt>
                <c:pt idx="383">
                  <c:v>263797.0</c:v>
                </c:pt>
                <c:pt idx="384">
                  <c:v>229897.0</c:v>
                </c:pt>
                <c:pt idx="385">
                  <c:v>155087.0</c:v>
                </c:pt>
                <c:pt idx="386">
                  <c:v>141309.5</c:v>
                </c:pt>
                <c:pt idx="387">
                  <c:v>341602.0</c:v>
                </c:pt>
                <c:pt idx="388">
                  <c:v>450415.0000000001</c:v>
                </c:pt>
                <c:pt idx="389">
                  <c:v>120884.5</c:v>
                </c:pt>
                <c:pt idx="390">
                  <c:v>590911.4920000001</c:v>
                </c:pt>
                <c:pt idx="391">
                  <c:v>957081.378</c:v>
                </c:pt>
                <c:pt idx="392">
                  <c:v>561692.3160000002</c:v>
                </c:pt>
                <c:pt idx="393">
                  <c:v>280147.0</c:v>
                </c:pt>
                <c:pt idx="394">
                  <c:v>485432.0</c:v>
                </c:pt>
                <c:pt idx="395">
                  <c:v>438031.0</c:v>
                </c:pt>
                <c:pt idx="396">
                  <c:v>548827.2435</c:v>
                </c:pt>
                <c:pt idx="397">
                  <c:v>127663.0</c:v>
                </c:pt>
                <c:pt idx="398">
                  <c:v>426710.5000000001</c:v>
                </c:pt>
                <c:pt idx="399">
                  <c:v>498067.0000000001</c:v>
                </c:pt>
                <c:pt idx="400">
                  <c:v>697587.823</c:v>
                </c:pt>
                <c:pt idx="401">
                  <c:v>488700.2205000001</c:v>
                </c:pt>
                <c:pt idx="402">
                  <c:v>518524.0000000001</c:v>
                </c:pt>
                <c:pt idx="403">
                  <c:v>776476.9310000002</c:v>
                </c:pt>
                <c:pt idx="404">
                  <c:v>344454.5</c:v>
                </c:pt>
                <c:pt idx="405">
                  <c:v>483863.4200000001</c:v>
                </c:pt>
                <c:pt idx="406">
                  <c:v>78304.5</c:v>
                </c:pt>
                <c:pt idx="407">
                  <c:v>196590.5</c:v>
                </c:pt>
                <c:pt idx="408">
                  <c:v>546689.316</c:v>
                </c:pt>
                <c:pt idx="409">
                  <c:v>122215.5</c:v>
                </c:pt>
                <c:pt idx="410">
                  <c:v>334127.0</c:v>
                </c:pt>
                <c:pt idx="411">
                  <c:v>486945.7030000001</c:v>
                </c:pt>
                <c:pt idx="412">
                  <c:v>399113.5</c:v>
                </c:pt>
                <c:pt idx="413">
                  <c:v>939690.4005</c:v>
                </c:pt>
                <c:pt idx="414">
                  <c:v>459481.0</c:v>
                </c:pt>
                <c:pt idx="415">
                  <c:v>390751.468</c:v>
                </c:pt>
                <c:pt idx="416">
                  <c:v>94964.0</c:v>
                </c:pt>
                <c:pt idx="417">
                  <c:v>177597.5</c:v>
                </c:pt>
                <c:pt idx="418">
                  <c:v>263723.5</c:v>
                </c:pt>
                <c:pt idx="419">
                  <c:v>271054.5</c:v>
                </c:pt>
                <c:pt idx="420">
                  <c:v>104991.5</c:v>
                </c:pt>
                <c:pt idx="421">
                  <c:v>514864.619</c:v>
                </c:pt>
                <c:pt idx="422">
                  <c:v>648303.8015000001</c:v>
                </c:pt>
                <c:pt idx="423">
                  <c:v>575435.5000000001</c:v>
                </c:pt>
                <c:pt idx="424">
                  <c:v>427951.5</c:v>
                </c:pt>
                <c:pt idx="425">
                  <c:v>389176.5</c:v>
                </c:pt>
                <c:pt idx="426">
                  <c:v>280558.0</c:v>
                </c:pt>
                <c:pt idx="427">
                  <c:v>91469.5</c:v>
                </c:pt>
                <c:pt idx="428">
                  <c:v>649111.463</c:v>
                </c:pt>
                <c:pt idx="429">
                  <c:v>286582.0</c:v>
                </c:pt>
                <c:pt idx="430">
                  <c:v>354024.9575</c:v>
                </c:pt>
                <c:pt idx="431">
                  <c:v>557306.0</c:v>
                </c:pt>
                <c:pt idx="432">
                  <c:v>138151.5</c:v>
                </c:pt>
                <c:pt idx="433">
                  <c:v>275987.5</c:v>
                </c:pt>
                <c:pt idx="434">
                  <c:v>427320.0000000001</c:v>
                </c:pt>
                <c:pt idx="435">
                  <c:v>485047.8235</c:v>
                </c:pt>
                <c:pt idx="436">
                  <c:v>816519.938</c:v>
                </c:pt>
                <c:pt idx="437">
                  <c:v>161075.5</c:v>
                </c:pt>
                <c:pt idx="438">
                  <c:v>568627.0</c:v>
                </c:pt>
                <c:pt idx="439">
                  <c:v>276980.0</c:v>
                </c:pt>
                <c:pt idx="440">
                  <c:v>316729.5</c:v>
                </c:pt>
                <c:pt idx="441">
                  <c:v>981968.0210000002</c:v>
                </c:pt>
                <c:pt idx="442">
                  <c:v>477032.8875</c:v>
                </c:pt>
                <c:pt idx="443">
                  <c:v>325522.0</c:v>
                </c:pt>
                <c:pt idx="444">
                  <c:v>699442.3605</c:v>
                </c:pt>
                <c:pt idx="445">
                  <c:v>795573.2494999999</c:v>
                </c:pt>
                <c:pt idx="446">
                  <c:v>203921.0</c:v>
                </c:pt>
                <c:pt idx="447">
                  <c:v>1.033329958E6</c:v>
                </c:pt>
                <c:pt idx="448">
                  <c:v>775767.6225000001</c:v>
                </c:pt>
                <c:pt idx="449">
                  <c:v>712655.0024999998</c:v>
                </c:pt>
                <c:pt idx="450">
                  <c:v>662294.0989999999</c:v>
                </c:pt>
                <c:pt idx="451">
                  <c:v>496356.0000000001</c:v>
                </c:pt>
                <c:pt idx="452">
                  <c:v>206453.0</c:v>
                </c:pt>
                <c:pt idx="453">
                  <c:v>145919.0</c:v>
                </c:pt>
                <c:pt idx="454">
                  <c:v>521597.5</c:v>
                </c:pt>
                <c:pt idx="455">
                  <c:v>1.0329290445E6</c:v>
                </c:pt>
                <c:pt idx="456">
                  <c:v>241680.5</c:v>
                </c:pt>
                <c:pt idx="457">
                  <c:v>212822.5</c:v>
                </c:pt>
                <c:pt idx="458">
                  <c:v>252897.5</c:v>
                </c:pt>
                <c:pt idx="459">
                  <c:v>222824.0</c:v>
                </c:pt>
                <c:pt idx="460">
                  <c:v>257580.0</c:v>
                </c:pt>
                <c:pt idx="461">
                  <c:v>481141.5</c:v>
                </c:pt>
                <c:pt idx="462">
                  <c:v>285670.0</c:v>
                </c:pt>
                <c:pt idx="463">
                  <c:v>657098.0599999998</c:v>
                </c:pt>
                <c:pt idx="464">
                  <c:v>359908.0</c:v>
                </c:pt>
                <c:pt idx="465">
                  <c:v>311484.5</c:v>
                </c:pt>
                <c:pt idx="466">
                  <c:v>551523.5</c:v>
                </c:pt>
                <c:pt idx="467">
                  <c:v>711749.8215000001</c:v>
                </c:pt>
                <c:pt idx="468">
                  <c:v>450254.5</c:v>
                </c:pt>
                <c:pt idx="469">
                  <c:v>118163.5</c:v>
                </c:pt>
                <c:pt idx="470">
                  <c:v>379291.5</c:v>
                </c:pt>
                <c:pt idx="471">
                  <c:v>388808.0</c:v>
                </c:pt>
                <c:pt idx="472">
                  <c:v>475573.4290000001</c:v>
                </c:pt>
                <c:pt idx="473">
                  <c:v>375341.0</c:v>
                </c:pt>
                <c:pt idx="474">
                  <c:v>339627.5</c:v>
                </c:pt>
                <c:pt idx="475">
                  <c:v>739231.1499999998</c:v>
                </c:pt>
                <c:pt idx="476">
                  <c:v>931847.9990000001</c:v>
                </c:pt>
                <c:pt idx="477">
                  <c:v>573272.0000000001</c:v>
                </c:pt>
                <c:pt idx="478">
                  <c:v>301579.5</c:v>
                </c:pt>
                <c:pt idx="479">
                  <c:v>149466.5</c:v>
                </c:pt>
                <c:pt idx="480">
                  <c:v>333950.0</c:v>
                </c:pt>
                <c:pt idx="481">
                  <c:v>361017.0</c:v>
                </c:pt>
                <c:pt idx="482">
                  <c:v>131341.5</c:v>
                </c:pt>
                <c:pt idx="483">
                  <c:v>179460.0</c:v>
                </c:pt>
                <c:pt idx="484">
                  <c:v>750293.362</c:v>
                </c:pt>
                <c:pt idx="485">
                  <c:v>703688.2095</c:v>
                </c:pt>
                <c:pt idx="486">
                  <c:v>817133.394</c:v>
                </c:pt>
                <c:pt idx="487">
                  <c:v>474452.5</c:v>
                </c:pt>
                <c:pt idx="488">
                  <c:v>376839.0</c:v>
                </c:pt>
                <c:pt idx="489">
                  <c:v>387190.5</c:v>
                </c:pt>
                <c:pt idx="490">
                  <c:v>240512.5</c:v>
                </c:pt>
                <c:pt idx="491">
                  <c:v>343296.5</c:v>
                </c:pt>
                <c:pt idx="492">
                  <c:v>382783.0</c:v>
                </c:pt>
                <c:pt idx="493">
                  <c:v>129409.0</c:v>
                </c:pt>
                <c:pt idx="494">
                  <c:v>529181.6484999999</c:v>
                </c:pt>
                <c:pt idx="495">
                  <c:v>1.02442151E6</c:v>
                </c:pt>
                <c:pt idx="496">
                  <c:v>369995.651</c:v>
                </c:pt>
                <c:pt idx="497">
                  <c:v>811236.3815</c:v>
                </c:pt>
                <c:pt idx="498">
                  <c:v>599509.5</c:v>
                </c:pt>
                <c:pt idx="499">
                  <c:v>608523.3470000001</c:v>
                </c:pt>
                <c:pt idx="500">
                  <c:v>118854.5</c:v>
                </c:pt>
                <c:pt idx="501">
                  <c:v>219093.5</c:v>
                </c:pt>
                <c:pt idx="502">
                  <c:v>442306.5000000001</c:v>
                </c:pt>
                <c:pt idx="503">
                  <c:v>138076.5</c:v>
                </c:pt>
                <c:pt idx="504">
                  <c:v>614824.6070000001</c:v>
                </c:pt>
                <c:pt idx="505">
                  <c:v>174331.5</c:v>
                </c:pt>
                <c:pt idx="506">
                  <c:v>296351.5</c:v>
                </c:pt>
                <c:pt idx="507">
                  <c:v>457619.0055000001</c:v>
                </c:pt>
                <c:pt idx="508">
                  <c:v>465972.3425000001</c:v>
                </c:pt>
                <c:pt idx="509">
                  <c:v>473821.5000000001</c:v>
                </c:pt>
                <c:pt idx="510">
                  <c:v>178384.0</c:v>
                </c:pt>
                <c:pt idx="511">
                  <c:v>987794.1859999999</c:v>
                </c:pt>
                <c:pt idx="512">
                  <c:v>112378.0</c:v>
                </c:pt>
                <c:pt idx="513">
                  <c:v>465173.5</c:v>
                </c:pt>
                <c:pt idx="514">
                  <c:v>308990.5</c:v>
                </c:pt>
                <c:pt idx="515">
                  <c:v>408305.5</c:v>
                </c:pt>
                <c:pt idx="516">
                  <c:v>436077.5</c:v>
                </c:pt>
                <c:pt idx="517">
                  <c:v>276463.5</c:v>
                </c:pt>
                <c:pt idx="518">
                  <c:v>509165.5000000001</c:v>
                </c:pt>
                <c:pt idx="519">
                  <c:v>272471.5</c:v>
                </c:pt>
                <c:pt idx="520">
                  <c:v>343001.5</c:v>
                </c:pt>
                <c:pt idx="521">
                  <c:v>115970.5</c:v>
                </c:pt>
                <c:pt idx="522">
                  <c:v>806519.6049999999</c:v>
                </c:pt>
                <c:pt idx="523">
                  <c:v>552027.8835</c:v>
                </c:pt>
                <c:pt idx="524">
                  <c:v>374627.0</c:v>
                </c:pt>
                <c:pt idx="525">
                  <c:v>285408.0</c:v>
                </c:pt>
                <c:pt idx="526">
                  <c:v>207358.5</c:v>
                </c:pt>
                <c:pt idx="527">
                  <c:v>489290.3385000001</c:v>
                </c:pt>
                <c:pt idx="528">
                  <c:v>641810.003</c:v>
                </c:pt>
                <c:pt idx="529">
                  <c:v>407493.9825000001</c:v>
                </c:pt>
                <c:pt idx="530">
                  <c:v>472882.0</c:v>
                </c:pt>
                <c:pt idx="531">
                  <c:v>816273.2220000001</c:v>
                </c:pt>
                <c:pt idx="532">
                  <c:v>349969.5</c:v>
                </c:pt>
                <c:pt idx="533">
                  <c:v>493420.0</c:v>
                </c:pt>
                <c:pt idx="534">
                  <c:v>392373.75</c:v>
                </c:pt>
                <c:pt idx="535">
                  <c:v>403069.7645</c:v>
                </c:pt>
                <c:pt idx="536">
                  <c:v>315986.5</c:v>
                </c:pt>
                <c:pt idx="537">
                  <c:v>168840.0</c:v>
                </c:pt>
                <c:pt idx="538">
                  <c:v>1.0245006925E6</c:v>
                </c:pt>
                <c:pt idx="539">
                  <c:v>480366.0</c:v>
                </c:pt>
                <c:pt idx="540">
                  <c:v>330204.0000000001</c:v>
                </c:pt>
                <c:pt idx="541">
                  <c:v>352059.0</c:v>
                </c:pt>
                <c:pt idx="542">
                  <c:v>333660.0</c:v>
                </c:pt>
                <c:pt idx="543">
                  <c:v>273686.5</c:v>
                </c:pt>
                <c:pt idx="544">
                  <c:v>413790.0000000001</c:v>
                </c:pt>
                <c:pt idx="545">
                  <c:v>632641.5</c:v>
                </c:pt>
                <c:pt idx="546">
                  <c:v>565578.5</c:v>
                </c:pt>
                <c:pt idx="547">
                  <c:v>406751.0</c:v>
                </c:pt>
                <c:pt idx="548">
                  <c:v>307475.5</c:v>
                </c:pt>
                <c:pt idx="549">
                  <c:v>274994.5</c:v>
                </c:pt>
                <c:pt idx="550">
                  <c:v>209062.5</c:v>
                </c:pt>
                <c:pt idx="551">
                  <c:v>617685.1789999999</c:v>
                </c:pt>
                <c:pt idx="552">
                  <c:v>511813.5</c:v>
                </c:pt>
                <c:pt idx="553">
                  <c:v>305040.0</c:v>
                </c:pt>
                <c:pt idx="554">
                  <c:v>271762.0</c:v>
                </c:pt>
                <c:pt idx="555">
                  <c:v>186652.0</c:v>
                </c:pt>
                <c:pt idx="556">
                  <c:v>551565.0</c:v>
                </c:pt>
                <c:pt idx="557">
                  <c:v>429919.5</c:v>
                </c:pt>
                <c:pt idx="558">
                  <c:v>483226.626</c:v>
                </c:pt>
                <c:pt idx="559">
                  <c:v>270449.5</c:v>
                </c:pt>
                <c:pt idx="560">
                  <c:v>789435.3555000001</c:v>
                </c:pt>
                <c:pt idx="561">
                  <c:v>837716.6765000001</c:v>
                </c:pt>
                <c:pt idx="562">
                  <c:v>149710.5</c:v>
                </c:pt>
                <c:pt idx="563">
                  <c:v>556997.2104999999</c:v>
                </c:pt>
                <c:pt idx="564">
                  <c:v>452796.0000000001</c:v>
                </c:pt>
                <c:pt idx="565">
                  <c:v>472703.0</c:v>
                </c:pt>
                <c:pt idx="566">
                  <c:v>308165.0</c:v>
                </c:pt>
                <c:pt idx="567">
                  <c:v>231929.5</c:v>
                </c:pt>
                <c:pt idx="568">
                  <c:v>328559.0</c:v>
                </c:pt>
                <c:pt idx="569">
                  <c:v>65719.5</c:v>
                </c:pt>
                <c:pt idx="570">
                  <c:v>148930.5</c:v>
                </c:pt>
                <c:pt idx="571">
                  <c:v>571932.5</c:v>
                </c:pt>
                <c:pt idx="572">
                  <c:v>405202.5</c:v>
                </c:pt>
                <c:pt idx="573">
                  <c:v>726176.0395000001</c:v>
                </c:pt>
                <c:pt idx="574">
                  <c:v>618067.7555</c:v>
                </c:pt>
                <c:pt idx="575">
                  <c:v>366748.0</c:v>
                </c:pt>
                <c:pt idx="576">
                  <c:v>338370.5</c:v>
                </c:pt>
                <c:pt idx="577">
                  <c:v>196637.5</c:v>
                </c:pt>
                <c:pt idx="578">
                  <c:v>195827.0</c:v>
                </c:pt>
                <c:pt idx="579">
                  <c:v>804403.3485000001</c:v>
                </c:pt>
                <c:pt idx="580">
                  <c:v>277630.5</c:v>
                </c:pt>
                <c:pt idx="581">
                  <c:v>388505.0</c:v>
                </c:pt>
                <c:pt idx="582">
                  <c:v>561264.0</c:v>
                </c:pt>
                <c:pt idx="583">
                  <c:v>432404.0000000001</c:v>
                </c:pt>
                <c:pt idx="584">
                  <c:v>164354.0</c:v>
                </c:pt>
                <c:pt idx="585">
                  <c:v>396390.0</c:v>
                </c:pt>
                <c:pt idx="586">
                  <c:v>552084.5</c:v>
                </c:pt>
                <c:pt idx="587">
                  <c:v>1.1657122625E6</c:v>
                </c:pt>
                <c:pt idx="588">
                  <c:v>554172.0000000001</c:v>
                </c:pt>
                <c:pt idx="589">
                  <c:v>341376.0</c:v>
                </c:pt>
                <c:pt idx="590">
                  <c:v>395789.5</c:v>
                </c:pt>
                <c:pt idx="591">
                  <c:v>1.0922242345E6</c:v>
                </c:pt>
                <c:pt idx="592">
                  <c:v>497410.0000000001</c:v>
                </c:pt>
                <c:pt idx="593">
                  <c:v>431369.0</c:v>
                </c:pt>
                <c:pt idx="594">
                  <c:v>232604.0</c:v>
                </c:pt>
                <c:pt idx="595">
                  <c:v>199997.5</c:v>
                </c:pt>
                <c:pt idx="596">
                  <c:v>810329.5335000001</c:v>
                </c:pt>
                <c:pt idx="597">
                  <c:v>533804.2394999999</c:v>
                </c:pt>
                <c:pt idx="598">
                  <c:v>149967.5</c:v>
                </c:pt>
                <c:pt idx="599">
                  <c:v>469811.0</c:v>
                </c:pt>
                <c:pt idx="600">
                  <c:v>289516.5</c:v>
                </c:pt>
                <c:pt idx="601">
                  <c:v>194530.0</c:v>
                </c:pt>
                <c:pt idx="602">
                  <c:v>153734.0</c:v>
                </c:pt>
                <c:pt idx="603">
                  <c:v>532533.1520000001</c:v>
                </c:pt>
                <c:pt idx="604">
                  <c:v>374669.0</c:v>
                </c:pt>
                <c:pt idx="605">
                  <c:v>862049.8755000001</c:v>
                </c:pt>
                <c:pt idx="606">
                  <c:v>563422.662</c:v>
                </c:pt>
                <c:pt idx="607">
                  <c:v>151514.5</c:v>
                </c:pt>
                <c:pt idx="608">
                  <c:v>340958.5</c:v>
                </c:pt>
                <c:pt idx="609">
                  <c:v>398742.5</c:v>
                </c:pt>
                <c:pt idx="610">
                  <c:v>452246.5000000001</c:v>
                </c:pt>
                <c:pt idx="611">
                  <c:v>452522.0</c:v>
                </c:pt>
                <c:pt idx="612">
                  <c:v>931147.859</c:v>
                </c:pt>
                <c:pt idx="613">
                  <c:v>560647.1070000001</c:v>
                </c:pt>
                <c:pt idx="614">
                  <c:v>308728.5</c:v>
                </c:pt>
                <c:pt idx="615">
                  <c:v>259610.5</c:v>
                </c:pt>
                <c:pt idx="616">
                  <c:v>363323.0</c:v>
                </c:pt>
                <c:pt idx="617">
                  <c:v>309845.5000000001</c:v>
                </c:pt>
                <c:pt idx="618">
                  <c:v>408670.8845000001</c:v>
                </c:pt>
                <c:pt idx="619">
                  <c:v>528302.306</c:v>
                </c:pt>
                <c:pt idx="620">
                  <c:v>528178.5</c:v>
                </c:pt>
                <c:pt idx="621">
                  <c:v>593118.0</c:v>
                </c:pt>
                <c:pt idx="622">
                  <c:v>217933.0</c:v>
                </c:pt>
                <c:pt idx="623">
                  <c:v>753228.1155000001</c:v>
                </c:pt>
                <c:pt idx="624">
                  <c:v>61596.5</c:v>
                </c:pt>
                <c:pt idx="625">
                  <c:v>446034.5</c:v>
                </c:pt>
                <c:pt idx="626">
                  <c:v>274668.5</c:v>
                </c:pt>
                <c:pt idx="627">
                  <c:v>409940.0</c:v>
                </c:pt>
                <c:pt idx="628">
                  <c:v>532277.0</c:v>
                </c:pt>
                <c:pt idx="629">
                  <c:v>324211.0</c:v>
                </c:pt>
                <c:pt idx="630">
                  <c:v>764221.1470000001</c:v>
                </c:pt>
                <c:pt idx="631">
                  <c:v>983690.8655000001</c:v>
                </c:pt>
                <c:pt idx="632">
                  <c:v>1.2012993785E6</c:v>
                </c:pt>
                <c:pt idx="633">
                  <c:v>228834.0</c:v>
                </c:pt>
                <c:pt idx="634">
                  <c:v>428517.0</c:v>
                </c:pt>
                <c:pt idx="635">
                  <c:v>494190.5000000001</c:v>
                </c:pt>
                <c:pt idx="636">
                  <c:v>109777.5</c:v>
                </c:pt>
                <c:pt idx="637">
                  <c:v>76959.0</c:v>
                </c:pt>
                <c:pt idx="638">
                  <c:v>624657.0000000001</c:v>
                </c:pt>
                <c:pt idx="639">
                  <c:v>198518.0</c:v>
                </c:pt>
                <c:pt idx="640">
                  <c:v>538732.0</c:v>
                </c:pt>
                <c:pt idx="641">
                  <c:v>1.406886321E6</c:v>
                </c:pt>
                <c:pt idx="642">
                  <c:v>144416.5</c:v>
                </c:pt>
                <c:pt idx="643">
                  <c:v>232762.0</c:v>
                </c:pt>
                <c:pt idx="644">
                  <c:v>186800.0</c:v>
                </c:pt>
                <c:pt idx="645">
                  <c:v>231799.0</c:v>
                </c:pt>
                <c:pt idx="646">
                  <c:v>415539.0</c:v>
                </c:pt>
                <c:pt idx="647">
                  <c:v>384308.5</c:v>
                </c:pt>
                <c:pt idx="648">
                  <c:v>327592.0</c:v>
                </c:pt>
                <c:pt idx="649">
                  <c:v>282829.5</c:v>
                </c:pt>
                <c:pt idx="650">
                  <c:v>273578.5</c:v>
                </c:pt>
                <c:pt idx="651">
                  <c:v>543925.0000000001</c:v>
                </c:pt>
                <c:pt idx="652">
                  <c:v>202996.5</c:v>
                </c:pt>
                <c:pt idx="653">
                  <c:v>398658.5000000001</c:v>
                </c:pt>
                <c:pt idx="654">
                  <c:v>269524.5</c:v>
                </c:pt>
                <c:pt idx="655">
                  <c:v>556389.5</c:v>
                </c:pt>
                <c:pt idx="656">
                  <c:v>534609.0</c:v>
                </c:pt>
                <c:pt idx="657">
                  <c:v>273660.5000000001</c:v>
                </c:pt>
                <c:pt idx="658">
                  <c:v>665944.829</c:v>
                </c:pt>
                <c:pt idx="659">
                  <c:v>353529.5</c:v>
                </c:pt>
                <c:pt idx="660">
                  <c:v>296872.0000000001</c:v>
                </c:pt>
                <c:pt idx="661">
                  <c:v>371000.5</c:v>
                </c:pt>
                <c:pt idx="662">
                  <c:v>290195.5000000001</c:v>
                </c:pt>
                <c:pt idx="663">
                  <c:v>448753.5</c:v>
                </c:pt>
                <c:pt idx="664">
                  <c:v>281086.0</c:v>
                </c:pt>
                <c:pt idx="665">
                  <c:v>252436.5</c:v>
                </c:pt>
                <c:pt idx="666">
                  <c:v>757647.5</c:v>
                </c:pt>
                <c:pt idx="667">
                  <c:v>460352.5000000001</c:v>
                </c:pt>
                <c:pt idx="668">
                  <c:v>293987.5</c:v>
                </c:pt>
                <c:pt idx="669">
                  <c:v>313947.5</c:v>
                </c:pt>
                <c:pt idx="670">
                  <c:v>106515.5</c:v>
                </c:pt>
                <c:pt idx="671">
                  <c:v>104247.0</c:v>
                </c:pt>
                <c:pt idx="672">
                  <c:v>385418.0</c:v>
                </c:pt>
                <c:pt idx="673">
                  <c:v>1797.0</c:v>
                </c:pt>
                <c:pt idx="674">
                  <c:v>203228.0</c:v>
                </c:pt>
                <c:pt idx="675">
                  <c:v>423029.5</c:v>
                </c:pt>
                <c:pt idx="676">
                  <c:v>498336.0</c:v>
                </c:pt>
                <c:pt idx="677">
                  <c:v>288953.5</c:v>
                </c:pt>
                <c:pt idx="678">
                  <c:v>256940.0</c:v>
                </c:pt>
                <c:pt idx="679">
                  <c:v>269855.0</c:v>
                </c:pt>
                <c:pt idx="680">
                  <c:v>283234.0000000001</c:v>
                </c:pt>
                <c:pt idx="681">
                  <c:v>816004.835</c:v>
                </c:pt>
                <c:pt idx="682">
                  <c:v>469636.5000000001</c:v>
                </c:pt>
                <c:pt idx="683">
                  <c:v>469821.0</c:v>
                </c:pt>
                <c:pt idx="684">
                  <c:v>195291.0</c:v>
                </c:pt>
                <c:pt idx="685">
                  <c:v>192399.0</c:v>
                </c:pt>
                <c:pt idx="686">
                  <c:v>370543.0000000001</c:v>
                </c:pt>
                <c:pt idx="687">
                  <c:v>162127.0</c:v>
                </c:pt>
                <c:pt idx="688">
                  <c:v>474889.0000000001</c:v>
                </c:pt>
                <c:pt idx="689">
                  <c:v>401016.5000000001</c:v>
                </c:pt>
                <c:pt idx="690">
                  <c:v>472611.5000000001</c:v>
                </c:pt>
                <c:pt idx="691">
                  <c:v>502053.5</c:v>
                </c:pt>
                <c:pt idx="692">
                  <c:v>300156.5</c:v>
                </c:pt>
                <c:pt idx="693">
                  <c:v>596050.0</c:v>
                </c:pt>
                <c:pt idx="694">
                  <c:v>669062.9525000001</c:v>
                </c:pt>
                <c:pt idx="695">
                  <c:v>750647.5994999999</c:v>
                </c:pt>
              </c:numCache>
            </c:numRef>
          </c:yVal>
          <c:smooth val="0"/>
          <c:extLst xmlns:c16r2="http://schemas.microsoft.com/office/drawing/2015/06/chart">
            <c:ext xmlns:c16="http://schemas.microsoft.com/office/drawing/2014/chart" uri="{C3380CC4-5D6E-409C-BE32-E72D297353CC}">
              <c16:uniqueId val="{00000001-2769-44D5-A92B-BA8DE320E04B}"/>
            </c:ext>
          </c:extLst>
        </c:ser>
        <c:dLbls>
          <c:showLegendKey val="0"/>
          <c:showVal val="0"/>
          <c:showCatName val="0"/>
          <c:showSerName val="0"/>
          <c:showPercent val="0"/>
          <c:showBubbleSize val="0"/>
        </c:dLbls>
        <c:axId val="-2109260968"/>
        <c:axId val="-2109121224"/>
      </c:scatterChart>
      <c:valAx>
        <c:axId val="-21092609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Counter 1</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9121224"/>
        <c:crosses val="autoZero"/>
        <c:crossBetween val="midCat"/>
      </c:valAx>
      <c:valAx>
        <c:axId val="-2109121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Counter 2</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92609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Post Purification IPN</a:t>
            </a:r>
          </a:p>
        </c:rich>
      </c:tx>
      <c:layout/>
      <c:overlay val="0"/>
      <c:spPr>
        <a:noFill/>
        <a:ln>
          <a:noFill/>
        </a:ln>
        <a:effectLst/>
      </c:sp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tx1"/>
                </a:solidFill>
                <a:prstDash val="solid"/>
              </a:ln>
              <a:effectLst/>
            </c:spPr>
            <c:trendlineType val="linear"/>
            <c:dispRSqr val="1"/>
            <c:dispEq val="1"/>
            <c:trendlineLbl>
              <c:layout>
                <c:manualLayout>
                  <c:x val="0.12558498942439"/>
                  <c:y val="-0.230201677946683"/>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R² = 0.8598</a:t>
                    </a:r>
                    <a:endParaRPr lang="en-US"/>
                  </a:p>
                </c:rich>
              </c:tx>
              <c:numFmt formatCode="General" sourceLinked="0"/>
              <c:spPr>
                <a:noFill/>
                <a:ln>
                  <a:noFill/>
                </a:ln>
                <a:effectLst/>
              </c:spPr>
            </c:trendlineLbl>
          </c:trendline>
          <c:xVal>
            <c:numRef>
              <c:f>'Post Purify'!$BY$4:$BY$699</c:f>
              <c:numCache>
                <c:formatCode>General</c:formatCode>
                <c:ptCount val="696"/>
                <c:pt idx="0">
                  <c:v>718477.0</c:v>
                </c:pt>
                <c:pt idx="1">
                  <c:v>251000.0</c:v>
                </c:pt>
                <c:pt idx="2">
                  <c:v>291500.0</c:v>
                </c:pt>
                <c:pt idx="3">
                  <c:v>463000.0</c:v>
                </c:pt>
                <c:pt idx="4">
                  <c:v>202500.0</c:v>
                </c:pt>
                <c:pt idx="5">
                  <c:v>552500.0</c:v>
                </c:pt>
                <c:pt idx="6">
                  <c:v>382500.0</c:v>
                </c:pt>
                <c:pt idx="7">
                  <c:v>289500.0</c:v>
                </c:pt>
                <c:pt idx="8">
                  <c:v>231000.0</c:v>
                </c:pt>
                <c:pt idx="9">
                  <c:v>374000.0</c:v>
                </c:pt>
                <c:pt idx="10">
                  <c:v>613000.0</c:v>
                </c:pt>
                <c:pt idx="11">
                  <c:v>357500.0</c:v>
                </c:pt>
                <c:pt idx="12">
                  <c:v>315000.0</c:v>
                </c:pt>
                <c:pt idx="13">
                  <c:v>424500.0</c:v>
                </c:pt>
                <c:pt idx="14">
                  <c:v>342000.0</c:v>
                </c:pt>
                <c:pt idx="15">
                  <c:v>185000.0</c:v>
                </c:pt>
                <c:pt idx="16">
                  <c:v>79000.0</c:v>
                </c:pt>
                <c:pt idx="17">
                  <c:v>195500.0</c:v>
                </c:pt>
                <c:pt idx="18">
                  <c:v>116500.0</c:v>
                </c:pt>
                <c:pt idx="19">
                  <c:v>312000.0</c:v>
                </c:pt>
                <c:pt idx="20">
                  <c:v>207500.0</c:v>
                </c:pt>
                <c:pt idx="21">
                  <c:v>267500.0</c:v>
                </c:pt>
                <c:pt idx="22">
                  <c:v>284500.0</c:v>
                </c:pt>
                <c:pt idx="23">
                  <c:v>306500.0</c:v>
                </c:pt>
                <c:pt idx="24">
                  <c:v>161000.0</c:v>
                </c:pt>
                <c:pt idx="25">
                  <c:v>396000.0</c:v>
                </c:pt>
                <c:pt idx="26">
                  <c:v>360000.0</c:v>
                </c:pt>
                <c:pt idx="27">
                  <c:v>656000.0</c:v>
                </c:pt>
                <c:pt idx="28">
                  <c:v>321000.0</c:v>
                </c:pt>
                <c:pt idx="29">
                  <c:v>273500.0</c:v>
                </c:pt>
                <c:pt idx="30">
                  <c:v>355000.0</c:v>
                </c:pt>
                <c:pt idx="31">
                  <c:v>359500.0</c:v>
                </c:pt>
                <c:pt idx="32">
                  <c:v>145000.0</c:v>
                </c:pt>
                <c:pt idx="33">
                  <c:v>344500.0</c:v>
                </c:pt>
                <c:pt idx="34">
                  <c:v>266500.0</c:v>
                </c:pt>
                <c:pt idx="35">
                  <c:v>298000.0</c:v>
                </c:pt>
                <c:pt idx="36">
                  <c:v>185000.0</c:v>
                </c:pt>
                <c:pt idx="37">
                  <c:v>350000.0</c:v>
                </c:pt>
                <c:pt idx="38">
                  <c:v>140000.0</c:v>
                </c:pt>
                <c:pt idx="39">
                  <c:v>271000.0</c:v>
                </c:pt>
                <c:pt idx="40">
                  <c:v>84000.0</c:v>
                </c:pt>
                <c:pt idx="41">
                  <c:v>305000.0</c:v>
                </c:pt>
                <c:pt idx="42">
                  <c:v>342500.0</c:v>
                </c:pt>
                <c:pt idx="43">
                  <c:v>476500.0</c:v>
                </c:pt>
                <c:pt idx="44">
                  <c:v>533500.0</c:v>
                </c:pt>
                <c:pt idx="45">
                  <c:v>442500.0</c:v>
                </c:pt>
                <c:pt idx="46">
                  <c:v>410500.0</c:v>
                </c:pt>
                <c:pt idx="47">
                  <c:v>269000.0</c:v>
                </c:pt>
                <c:pt idx="48">
                  <c:v>285500.0</c:v>
                </c:pt>
                <c:pt idx="49">
                  <c:v>135000.0</c:v>
                </c:pt>
                <c:pt idx="50">
                  <c:v>234000.0</c:v>
                </c:pt>
                <c:pt idx="51">
                  <c:v>327000.0</c:v>
                </c:pt>
                <c:pt idx="52">
                  <c:v>501500.0</c:v>
                </c:pt>
                <c:pt idx="53">
                  <c:v>192000.0</c:v>
                </c:pt>
                <c:pt idx="54">
                  <c:v>268500.0</c:v>
                </c:pt>
                <c:pt idx="55">
                  <c:v>361000.0</c:v>
                </c:pt>
                <c:pt idx="56">
                  <c:v>200000.0</c:v>
                </c:pt>
                <c:pt idx="57">
                  <c:v>272000.0</c:v>
                </c:pt>
                <c:pt idx="58">
                  <c:v>365500.0</c:v>
                </c:pt>
                <c:pt idx="59">
                  <c:v>181000.0</c:v>
                </c:pt>
                <c:pt idx="60">
                  <c:v>450090.0</c:v>
                </c:pt>
                <c:pt idx="61">
                  <c:v>251500.0</c:v>
                </c:pt>
                <c:pt idx="62">
                  <c:v>167000.0</c:v>
                </c:pt>
                <c:pt idx="63">
                  <c:v>308000.0</c:v>
                </c:pt>
                <c:pt idx="64">
                  <c:v>227000.0</c:v>
                </c:pt>
                <c:pt idx="65">
                  <c:v>461500.0</c:v>
                </c:pt>
                <c:pt idx="66">
                  <c:v>649296.5</c:v>
                </c:pt>
                <c:pt idx="67">
                  <c:v>334500.0</c:v>
                </c:pt>
                <c:pt idx="68">
                  <c:v>303500.0</c:v>
                </c:pt>
                <c:pt idx="69">
                  <c:v>229000.0</c:v>
                </c:pt>
                <c:pt idx="70">
                  <c:v>340000.0</c:v>
                </c:pt>
                <c:pt idx="71">
                  <c:v>305000.0</c:v>
                </c:pt>
                <c:pt idx="72">
                  <c:v>216000.0</c:v>
                </c:pt>
                <c:pt idx="73">
                  <c:v>302500.0</c:v>
                </c:pt>
                <c:pt idx="74">
                  <c:v>256000.0</c:v>
                </c:pt>
                <c:pt idx="75">
                  <c:v>259000.0</c:v>
                </c:pt>
                <c:pt idx="76">
                  <c:v>443000.0</c:v>
                </c:pt>
                <c:pt idx="77">
                  <c:v>297500.0</c:v>
                </c:pt>
                <c:pt idx="78">
                  <c:v>303500.0</c:v>
                </c:pt>
                <c:pt idx="79">
                  <c:v>254500.0</c:v>
                </c:pt>
                <c:pt idx="80">
                  <c:v>308500.0</c:v>
                </c:pt>
                <c:pt idx="81">
                  <c:v>259500.0</c:v>
                </c:pt>
                <c:pt idx="82">
                  <c:v>123000.0</c:v>
                </c:pt>
                <c:pt idx="83">
                  <c:v>365000.0</c:v>
                </c:pt>
                <c:pt idx="84">
                  <c:v>315500.0</c:v>
                </c:pt>
                <c:pt idx="85">
                  <c:v>232500.0</c:v>
                </c:pt>
                <c:pt idx="86">
                  <c:v>301500.0</c:v>
                </c:pt>
                <c:pt idx="87">
                  <c:v>147500.0</c:v>
                </c:pt>
                <c:pt idx="88">
                  <c:v>329000.0</c:v>
                </c:pt>
                <c:pt idx="89">
                  <c:v>219000.0</c:v>
                </c:pt>
                <c:pt idx="90">
                  <c:v>369500.0</c:v>
                </c:pt>
                <c:pt idx="91">
                  <c:v>426752.0</c:v>
                </c:pt>
                <c:pt idx="92">
                  <c:v>174500.0</c:v>
                </c:pt>
                <c:pt idx="93">
                  <c:v>359500.0</c:v>
                </c:pt>
                <c:pt idx="94">
                  <c:v>239000.0</c:v>
                </c:pt>
                <c:pt idx="95">
                  <c:v>254000.0</c:v>
                </c:pt>
                <c:pt idx="96">
                  <c:v>308000.0</c:v>
                </c:pt>
                <c:pt idx="97">
                  <c:v>189500.0</c:v>
                </c:pt>
                <c:pt idx="98">
                  <c:v>310500.0</c:v>
                </c:pt>
                <c:pt idx="99">
                  <c:v>332500.0</c:v>
                </c:pt>
                <c:pt idx="100">
                  <c:v>178500.0</c:v>
                </c:pt>
                <c:pt idx="101">
                  <c:v>248000.0</c:v>
                </c:pt>
                <c:pt idx="102">
                  <c:v>126000.0</c:v>
                </c:pt>
                <c:pt idx="103">
                  <c:v>1.0010335E6</c:v>
                </c:pt>
                <c:pt idx="104">
                  <c:v>258000.0</c:v>
                </c:pt>
                <c:pt idx="105">
                  <c:v>106000.0</c:v>
                </c:pt>
                <c:pt idx="106">
                  <c:v>202000.0</c:v>
                </c:pt>
                <c:pt idx="107">
                  <c:v>485930.5</c:v>
                </c:pt>
                <c:pt idx="108">
                  <c:v>265000.0</c:v>
                </c:pt>
                <c:pt idx="109">
                  <c:v>506768.0</c:v>
                </c:pt>
                <c:pt idx="110">
                  <c:v>281000.0</c:v>
                </c:pt>
                <c:pt idx="111">
                  <c:v>565500.0</c:v>
                </c:pt>
                <c:pt idx="112">
                  <c:v>233500.0</c:v>
                </c:pt>
                <c:pt idx="113">
                  <c:v>194500.0</c:v>
                </c:pt>
                <c:pt idx="114">
                  <c:v>198500.0</c:v>
                </c:pt>
                <c:pt idx="115">
                  <c:v>319500.0</c:v>
                </c:pt>
                <c:pt idx="116">
                  <c:v>241500.0</c:v>
                </c:pt>
                <c:pt idx="117">
                  <c:v>351500.0</c:v>
                </c:pt>
                <c:pt idx="118">
                  <c:v>242500.0</c:v>
                </c:pt>
                <c:pt idx="119">
                  <c:v>375000.0</c:v>
                </c:pt>
                <c:pt idx="120">
                  <c:v>343500.0</c:v>
                </c:pt>
                <c:pt idx="121">
                  <c:v>236000.0</c:v>
                </c:pt>
                <c:pt idx="122">
                  <c:v>390078.0</c:v>
                </c:pt>
                <c:pt idx="123">
                  <c:v>161000.0</c:v>
                </c:pt>
                <c:pt idx="124">
                  <c:v>393500.0</c:v>
                </c:pt>
                <c:pt idx="125">
                  <c:v>445922.5</c:v>
                </c:pt>
                <c:pt idx="126">
                  <c:v>535940.5</c:v>
                </c:pt>
                <c:pt idx="127">
                  <c:v>204500.0</c:v>
                </c:pt>
                <c:pt idx="128">
                  <c:v>103000.0</c:v>
                </c:pt>
                <c:pt idx="129">
                  <c:v>422000.0</c:v>
                </c:pt>
                <c:pt idx="130">
                  <c:v>84500.0</c:v>
                </c:pt>
                <c:pt idx="131">
                  <c:v>327500.0</c:v>
                </c:pt>
                <c:pt idx="132">
                  <c:v>365000.0</c:v>
                </c:pt>
                <c:pt idx="133">
                  <c:v>193500.0</c:v>
                </c:pt>
                <c:pt idx="134">
                  <c:v>291000.0</c:v>
                </c:pt>
                <c:pt idx="135">
                  <c:v>223000.0</c:v>
                </c:pt>
                <c:pt idx="136">
                  <c:v>418417.0</c:v>
                </c:pt>
                <c:pt idx="137">
                  <c:v>345500.0</c:v>
                </c:pt>
                <c:pt idx="138">
                  <c:v>138000.0</c:v>
                </c:pt>
                <c:pt idx="139">
                  <c:v>224000.0</c:v>
                </c:pt>
                <c:pt idx="140">
                  <c:v>332500.0</c:v>
                </c:pt>
                <c:pt idx="141">
                  <c:v>379500.0</c:v>
                </c:pt>
                <c:pt idx="142">
                  <c:v>325000.0</c:v>
                </c:pt>
                <c:pt idx="143">
                  <c:v>946022.5</c:v>
                </c:pt>
                <c:pt idx="144">
                  <c:v>242000.0</c:v>
                </c:pt>
                <c:pt idx="145">
                  <c:v>326250.0</c:v>
                </c:pt>
                <c:pt idx="146">
                  <c:v>280500.0</c:v>
                </c:pt>
                <c:pt idx="147">
                  <c:v>660965.5</c:v>
                </c:pt>
                <c:pt idx="148">
                  <c:v>145500.0</c:v>
                </c:pt>
                <c:pt idx="149">
                  <c:v>177000.0</c:v>
                </c:pt>
                <c:pt idx="150">
                  <c:v>116500.0</c:v>
                </c:pt>
                <c:pt idx="151">
                  <c:v>637627.5</c:v>
                </c:pt>
                <c:pt idx="152">
                  <c:v>99000.0</c:v>
                </c:pt>
                <c:pt idx="153">
                  <c:v>245000.0</c:v>
                </c:pt>
                <c:pt idx="154">
                  <c:v>417583.5</c:v>
                </c:pt>
                <c:pt idx="155">
                  <c:v>354500.0</c:v>
                </c:pt>
                <c:pt idx="156">
                  <c:v>143500.0</c:v>
                </c:pt>
                <c:pt idx="157">
                  <c:v>351000.0</c:v>
                </c:pt>
                <c:pt idx="158">
                  <c:v>465926.5</c:v>
                </c:pt>
                <c:pt idx="159">
                  <c:v>253000.0</c:v>
                </c:pt>
                <c:pt idx="160">
                  <c:v>108500.0</c:v>
                </c:pt>
                <c:pt idx="161">
                  <c:v>219000.0</c:v>
                </c:pt>
                <c:pt idx="162">
                  <c:v>134500.0</c:v>
                </c:pt>
                <c:pt idx="163">
                  <c:v>160000.0</c:v>
                </c:pt>
                <c:pt idx="164">
                  <c:v>151500.0</c:v>
                </c:pt>
                <c:pt idx="165">
                  <c:v>149000.0</c:v>
                </c:pt>
                <c:pt idx="166">
                  <c:v>291500.0</c:v>
                </c:pt>
                <c:pt idx="167">
                  <c:v>436754.0</c:v>
                </c:pt>
                <c:pt idx="168">
                  <c:v>283000.0</c:v>
                </c:pt>
                <c:pt idx="169">
                  <c:v>179500.0</c:v>
                </c:pt>
                <c:pt idx="170">
                  <c:v>293500.0</c:v>
                </c:pt>
                <c:pt idx="171">
                  <c:v>655131.0</c:v>
                </c:pt>
                <c:pt idx="172">
                  <c:v>287500.0</c:v>
                </c:pt>
                <c:pt idx="173">
                  <c:v>212000.0</c:v>
                </c:pt>
                <c:pt idx="174">
                  <c:v>186000.0</c:v>
                </c:pt>
                <c:pt idx="175">
                  <c:v>232500.0</c:v>
                </c:pt>
                <c:pt idx="176">
                  <c:v>308500.0</c:v>
                </c:pt>
                <c:pt idx="177">
                  <c:v>136000.0</c:v>
                </c:pt>
                <c:pt idx="178">
                  <c:v>288500.0</c:v>
                </c:pt>
                <c:pt idx="179">
                  <c:v>200000.0</c:v>
                </c:pt>
                <c:pt idx="180">
                  <c:v>165500.0</c:v>
                </c:pt>
                <c:pt idx="181">
                  <c:v>270500.0</c:v>
                </c:pt>
                <c:pt idx="182">
                  <c:v>226000.0</c:v>
                </c:pt>
                <c:pt idx="183">
                  <c:v>106000.0</c:v>
                </c:pt>
                <c:pt idx="184">
                  <c:v>169000.0</c:v>
                </c:pt>
                <c:pt idx="185">
                  <c:v>279000.0</c:v>
                </c:pt>
                <c:pt idx="186">
                  <c:v>492500.0</c:v>
                </c:pt>
                <c:pt idx="187">
                  <c:v>241500.0</c:v>
                </c:pt>
                <c:pt idx="188">
                  <c:v>441755.0</c:v>
                </c:pt>
                <c:pt idx="189">
                  <c:v>536000.0</c:v>
                </c:pt>
                <c:pt idx="190">
                  <c:v>402500.0</c:v>
                </c:pt>
                <c:pt idx="191">
                  <c:v>277000.0</c:v>
                </c:pt>
                <c:pt idx="192">
                  <c:v>447500.0</c:v>
                </c:pt>
                <c:pt idx="193">
                  <c:v>239000.0</c:v>
                </c:pt>
                <c:pt idx="194">
                  <c:v>218000.0</c:v>
                </c:pt>
                <c:pt idx="195">
                  <c:v>416000.0</c:v>
                </c:pt>
                <c:pt idx="196">
                  <c:v>242000.0</c:v>
                </c:pt>
                <c:pt idx="197">
                  <c:v>184000.0</c:v>
                </c:pt>
                <c:pt idx="198">
                  <c:v>286000.0</c:v>
                </c:pt>
                <c:pt idx="199">
                  <c:v>458500.0</c:v>
                </c:pt>
                <c:pt idx="200">
                  <c:v>183000.0</c:v>
                </c:pt>
                <c:pt idx="201">
                  <c:v>277555.5</c:v>
                </c:pt>
                <c:pt idx="202">
                  <c:v>350903.5</c:v>
                </c:pt>
                <c:pt idx="203">
                  <c:v>405081.0</c:v>
                </c:pt>
                <c:pt idx="204">
                  <c:v>258500.0</c:v>
                </c:pt>
                <c:pt idx="205">
                  <c:v>358500.0</c:v>
                </c:pt>
                <c:pt idx="206">
                  <c:v>109500.0</c:v>
                </c:pt>
                <c:pt idx="207">
                  <c:v>318000.0</c:v>
                </c:pt>
                <c:pt idx="208">
                  <c:v>299500.0</c:v>
                </c:pt>
                <c:pt idx="209">
                  <c:v>682636.5</c:v>
                </c:pt>
                <c:pt idx="210">
                  <c:v>396746.0</c:v>
                </c:pt>
                <c:pt idx="211">
                  <c:v>667633.5</c:v>
                </c:pt>
                <c:pt idx="212">
                  <c:v>113000.0</c:v>
                </c:pt>
                <c:pt idx="213">
                  <c:v>200500.0</c:v>
                </c:pt>
                <c:pt idx="214">
                  <c:v>273000.0</c:v>
                </c:pt>
                <c:pt idx="215">
                  <c:v>353000.0</c:v>
                </c:pt>
                <c:pt idx="216">
                  <c:v>240000.0</c:v>
                </c:pt>
                <c:pt idx="217">
                  <c:v>605500.0</c:v>
                </c:pt>
                <c:pt idx="218">
                  <c:v>235500.0</c:v>
                </c:pt>
                <c:pt idx="219">
                  <c:v>430000.0</c:v>
                </c:pt>
                <c:pt idx="220">
                  <c:v>127500.0</c:v>
                </c:pt>
                <c:pt idx="221">
                  <c:v>212000.0</c:v>
                </c:pt>
                <c:pt idx="222">
                  <c:v>213500.0</c:v>
                </c:pt>
                <c:pt idx="223">
                  <c:v>477595.5</c:v>
                </c:pt>
                <c:pt idx="224">
                  <c:v>148000.0</c:v>
                </c:pt>
                <c:pt idx="225">
                  <c:v>605954.5</c:v>
                </c:pt>
                <c:pt idx="226">
                  <c:v>61000.0</c:v>
                </c:pt>
                <c:pt idx="227">
                  <c:v>314500.0</c:v>
                </c:pt>
                <c:pt idx="228">
                  <c:v>281000.0</c:v>
                </c:pt>
                <c:pt idx="229">
                  <c:v>392578.5</c:v>
                </c:pt>
                <c:pt idx="230">
                  <c:v>272500.0</c:v>
                </c:pt>
                <c:pt idx="231">
                  <c:v>584283.5</c:v>
                </c:pt>
                <c:pt idx="232">
                  <c:v>44000.0</c:v>
                </c:pt>
                <c:pt idx="233">
                  <c:v>524271.5</c:v>
                </c:pt>
                <c:pt idx="234">
                  <c:v>355071.0</c:v>
                </c:pt>
                <c:pt idx="235">
                  <c:v>440088.0</c:v>
                </c:pt>
                <c:pt idx="236">
                  <c:v>207000.0</c:v>
                </c:pt>
                <c:pt idx="237">
                  <c:v>555944.5</c:v>
                </c:pt>
                <c:pt idx="238">
                  <c:v>331000.0</c:v>
                </c:pt>
                <c:pt idx="239">
                  <c:v>955191.0</c:v>
                </c:pt>
                <c:pt idx="240">
                  <c:v>500933.5</c:v>
                </c:pt>
                <c:pt idx="241">
                  <c:v>57500.0</c:v>
                </c:pt>
                <c:pt idx="242">
                  <c:v>404000.0</c:v>
                </c:pt>
                <c:pt idx="243">
                  <c:v>556000.0</c:v>
                </c:pt>
                <c:pt idx="244">
                  <c:v>62500.0</c:v>
                </c:pt>
                <c:pt idx="245">
                  <c:v>121500.0</c:v>
                </c:pt>
                <c:pt idx="246">
                  <c:v>299226.5</c:v>
                </c:pt>
                <c:pt idx="247">
                  <c:v>223000.0</c:v>
                </c:pt>
                <c:pt idx="248">
                  <c:v>274221.5</c:v>
                </c:pt>
                <c:pt idx="249">
                  <c:v>530939.5</c:v>
                </c:pt>
                <c:pt idx="250">
                  <c:v>448423.0</c:v>
                </c:pt>
                <c:pt idx="251">
                  <c:v>254500.0</c:v>
                </c:pt>
                <c:pt idx="252">
                  <c:v>401000.0</c:v>
                </c:pt>
                <c:pt idx="253">
                  <c:v>365500.0</c:v>
                </c:pt>
                <c:pt idx="254">
                  <c:v>396250.0</c:v>
                </c:pt>
                <c:pt idx="255">
                  <c:v>386744.0</c:v>
                </c:pt>
                <c:pt idx="256">
                  <c:v>212542.5</c:v>
                </c:pt>
                <c:pt idx="257">
                  <c:v>293000.0</c:v>
                </c:pt>
                <c:pt idx="258">
                  <c:v>241000.0</c:v>
                </c:pt>
                <c:pt idx="259">
                  <c:v>185000.0</c:v>
                </c:pt>
                <c:pt idx="260">
                  <c:v>675135.0</c:v>
                </c:pt>
                <c:pt idx="261">
                  <c:v>431753.0</c:v>
                </c:pt>
                <c:pt idx="262">
                  <c:v>319500.0</c:v>
                </c:pt>
                <c:pt idx="263">
                  <c:v>399000.0</c:v>
                </c:pt>
                <c:pt idx="264">
                  <c:v>215000.0</c:v>
                </c:pt>
                <c:pt idx="265">
                  <c:v>275000.0</c:v>
                </c:pt>
                <c:pt idx="266">
                  <c:v>153500.0</c:v>
                </c:pt>
                <c:pt idx="267">
                  <c:v>525000.0</c:v>
                </c:pt>
                <c:pt idx="268">
                  <c:v>187000.0</c:v>
                </c:pt>
                <c:pt idx="269">
                  <c:v>342500.0</c:v>
                </c:pt>
                <c:pt idx="270">
                  <c:v>233000.0</c:v>
                </c:pt>
                <c:pt idx="271">
                  <c:v>423000.0</c:v>
                </c:pt>
                <c:pt idx="272">
                  <c:v>105500.0</c:v>
                </c:pt>
                <c:pt idx="273">
                  <c:v>186000.0</c:v>
                </c:pt>
                <c:pt idx="274">
                  <c:v>236000.0</c:v>
                </c:pt>
                <c:pt idx="275">
                  <c:v>382000.0</c:v>
                </c:pt>
                <c:pt idx="276">
                  <c:v>307000.0</c:v>
                </c:pt>
                <c:pt idx="277">
                  <c:v>292500.0</c:v>
                </c:pt>
                <c:pt idx="278">
                  <c:v>818497.0</c:v>
                </c:pt>
                <c:pt idx="279">
                  <c:v>335000.0</c:v>
                </c:pt>
                <c:pt idx="280">
                  <c:v>442588.5</c:v>
                </c:pt>
                <c:pt idx="281">
                  <c:v>290000.0</c:v>
                </c:pt>
                <c:pt idx="282">
                  <c:v>214500.0</c:v>
                </c:pt>
                <c:pt idx="283">
                  <c:v>194000.0</c:v>
                </c:pt>
                <c:pt idx="284">
                  <c:v>298500.0</c:v>
                </c:pt>
                <c:pt idx="285">
                  <c:v>528439.0</c:v>
                </c:pt>
                <c:pt idx="286">
                  <c:v>498433.0</c:v>
                </c:pt>
                <c:pt idx="287">
                  <c:v>344235.5</c:v>
                </c:pt>
                <c:pt idx="288">
                  <c:v>172500.0</c:v>
                </c:pt>
                <c:pt idx="289">
                  <c:v>125000.0</c:v>
                </c:pt>
                <c:pt idx="290">
                  <c:v>107500.0</c:v>
                </c:pt>
                <c:pt idx="291">
                  <c:v>247500.0</c:v>
                </c:pt>
                <c:pt idx="292">
                  <c:v>262500.0</c:v>
                </c:pt>
                <c:pt idx="293">
                  <c:v>161000.0</c:v>
                </c:pt>
                <c:pt idx="294">
                  <c:v>278389.0</c:v>
                </c:pt>
                <c:pt idx="295">
                  <c:v>430500.0</c:v>
                </c:pt>
                <c:pt idx="296">
                  <c:v>306728.0</c:v>
                </c:pt>
                <c:pt idx="297">
                  <c:v>404000.0</c:v>
                </c:pt>
                <c:pt idx="298">
                  <c:v>409248.5</c:v>
                </c:pt>
                <c:pt idx="299">
                  <c:v>275055.0</c:v>
                </c:pt>
                <c:pt idx="300">
                  <c:v>183370.0</c:v>
                </c:pt>
                <c:pt idx="301">
                  <c:v>543442.0</c:v>
                </c:pt>
                <c:pt idx="302">
                  <c:v>283500.0</c:v>
                </c:pt>
                <c:pt idx="303">
                  <c:v>670134.0</c:v>
                </c:pt>
                <c:pt idx="304">
                  <c:v>140000.0</c:v>
                </c:pt>
                <c:pt idx="305">
                  <c:v>547609.5</c:v>
                </c:pt>
                <c:pt idx="306">
                  <c:v>448423.0</c:v>
                </c:pt>
                <c:pt idx="307">
                  <c:v>332566.5</c:v>
                </c:pt>
                <c:pt idx="308">
                  <c:v>421751.0</c:v>
                </c:pt>
                <c:pt idx="309">
                  <c:v>227000.0</c:v>
                </c:pt>
                <c:pt idx="310">
                  <c:v>197000.0</c:v>
                </c:pt>
                <c:pt idx="311">
                  <c:v>291000.0</c:v>
                </c:pt>
                <c:pt idx="312">
                  <c:v>186500.0</c:v>
                </c:pt>
                <c:pt idx="313">
                  <c:v>363406.0</c:v>
                </c:pt>
                <c:pt idx="314">
                  <c:v>330000.0</c:v>
                </c:pt>
                <c:pt idx="315">
                  <c:v>399500.0</c:v>
                </c:pt>
                <c:pt idx="316">
                  <c:v>147000.0</c:v>
                </c:pt>
                <c:pt idx="317">
                  <c:v>281000.0</c:v>
                </c:pt>
                <c:pt idx="318">
                  <c:v>71000.0</c:v>
                </c:pt>
                <c:pt idx="319">
                  <c:v>364000.0</c:v>
                </c:pt>
                <c:pt idx="320">
                  <c:v>222544.5</c:v>
                </c:pt>
                <c:pt idx="321">
                  <c:v>281000.0</c:v>
                </c:pt>
                <c:pt idx="322">
                  <c:v>540108.0</c:v>
                </c:pt>
                <c:pt idx="323">
                  <c:v>143500.0</c:v>
                </c:pt>
                <c:pt idx="324">
                  <c:v>298393.0</c:v>
                </c:pt>
                <c:pt idx="325">
                  <c:v>294225.5</c:v>
                </c:pt>
                <c:pt idx="326">
                  <c:v>353404.0</c:v>
                </c:pt>
                <c:pt idx="327">
                  <c:v>131500.0</c:v>
                </c:pt>
                <c:pt idx="328">
                  <c:v>315500.0</c:v>
                </c:pt>
                <c:pt idx="329">
                  <c:v>201500.0</c:v>
                </c:pt>
                <c:pt idx="330">
                  <c:v>129000.0</c:v>
                </c:pt>
                <c:pt idx="331">
                  <c:v>402580.5</c:v>
                </c:pt>
                <c:pt idx="332">
                  <c:v>258385.0</c:v>
                </c:pt>
                <c:pt idx="333">
                  <c:v>485930.5</c:v>
                </c:pt>
                <c:pt idx="334">
                  <c:v>127500.0</c:v>
                </c:pt>
                <c:pt idx="335">
                  <c:v>412582.5</c:v>
                </c:pt>
                <c:pt idx="336">
                  <c:v>580116.0</c:v>
                </c:pt>
                <c:pt idx="337">
                  <c:v>113500.0</c:v>
                </c:pt>
                <c:pt idx="338">
                  <c:v>347000.0</c:v>
                </c:pt>
                <c:pt idx="339">
                  <c:v>700140.0</c:v>
                </c:pt>
                <c:pt idx="340">
                  <c:v>605000.0</c:v>
                </c:pt>
                <c:pt idx="341">
                  <c:v>110000.0</c:v>
                </c:pt>
                <c:pt idx="342">
                  <c:v>720144.0</c:v>
                </c:pt>
                <c:pt idx="343">
                  <c:v>291725.0</c:v>
                </c:pt>
                <c:pt idx="344">
                  <c:v>261719.0</c:v>
                </c:pt>
                <c:pt idx="345">
                  <c:v>204000.0</c:v>
                </c:pt>
                <c:pt idx="346">
                  <c:v>435500.0</c:v>
                </c:pt>
                <c:pt idx="347">
                  <c:v>263386.0</c:v>
                </c:pt>
                <c:pt idx="348">
                  <c:v>352570.5</c:v>
                </c:pt>
                <c:pt idx="349">
                  <c:v>431000.0</c:v>
                </c:pt>
                <c:pt idx="350">
                  <c:v>527605.5</c:v>
                </c:pt>
                <c:pt idx="351">
                  <c:v>529272.5</c:v>
                </c:pt>
                <c:pt idx="352">
                  <c:v>144000.0</c:v>
                </c:pt>
                <c:pt idx="353">
                  <c:v>87500.0</c:v>
                </c:pt>
                <c:pt idx="354">
                  <c:v>211000.0</c:v>
                </c:pt>
                <c:pt idx="355">
                  <c:v>55000.0</c:v>
                </c:pt>
                <c:pt idx="356">
                  <c:v>285500.0</c:v>
                </c:pt>
                <c:pt idx="357">
                  <c:v>322500.0</c:v>
                </c:pt>
                <c:pt idx="358">
                  <c:v>214000.0</c:v>
                </c:pt>
                <c:pt idx="359">
                  <c:v>271500.0</c:v>
                </c:pt>
                <c:pt idx="360">
                  <c:v>761819.0</c:v>
                </c:pt>
                <c:pt idx="361">
                  <c:v>236500.0</c:v>
                </c:pt>
                <c:pt idx="362">
                  <c:v>335900.5</c:v>
                </c:pt>
                <c:pt idx="363">
                  <c:v>132000.0</c:v>
                </c:pt>
                <c:pt idx="364">
                  <c:v>368407.0</c:v>
                </c:pt>
                <c:pt idx="365">
                  <c:v>405000.0</c:v>
                </c:pt>
                <c:pt idx="366">
                  <c:v>471761.0</c:v>
                </c:pt>
                <c:pt idx="367">
                  <c:v>603454.0</c:v>
                </c:pt>
                <c:pt idx="368">
                  <c:v>288500.0</c:v>
                </c:pt>
                <c:pt idx="369">
                  <c:v>260500.0</c:v>
                </c:pt>
                <c:pt idx="370">
                  <c:v>377000.0</c:v>
                </c:pt>
                <c:pt idx="371">
                  <c:v>849336.5</c:v>
                </c:pt>
                <c:pt idx="372">
                  <c:v>257500.0</c:v>
                </c:pt>
                <c:pt idx="373">
                  <c:v>240500.0</c:v>
                </c:pt>
                <c:pt idx="374">
                  <c:v>232000.0</c:v>
                </c:pt>
                <c:pt idx="375">
                  <c:v>368500.0</c:v>
                </c:pt>
                <c:pt idx="376">
                  <c:v>224000.0</c:v>
                </c:pt>
                <c:pt idx="377">
                  <c:v>151000.0</c:v>
                </c:pt>
                <c:pt idx="378">
                  <c:v>465926.5</c:v>
                </c:pt>
                <c:pt idx="379">
                  <c:v>330066.0</c:v>
                </c:pt>
                <c:pt idx="380">
                  <c:v>250000.0</c:v>
                </c:pt>
                <c:pt idx="381">
                  <c:v>291000.0</c:v>
                </c:pt>
                <c:pt idx="382">
                  <c:v>503434.0</c:v>
                </c:pt>
                <c:pt idx="383">
                  <c:v>198500.0</c:v>
                </c:pt>
                <c:pt idx="384">
                  <c:v>145500.0</c:v>
                </c:pt>
                <c:pt idx="385">
                  <c:v>241000.0</c:v>
                </c:pt>
                <c:pt idx="386">
                  <c:v>157000.0</c:v>
                </c:pt>
                <c:pt idx="387">
                  <c:v>299500.0</c:v>
                </c:pt>
                <c:pt idx="388">
                  <c:v>222000.0</c:v>
                </c:pt>
                <c:pt idx="389">
                  <c:v>143500.0</c:v>
                </c:pt>
                <c:pt idx="390">
                  <c:v>396746.0</c:v>
                </c:pt>
                <c:pt idx="391">
                  <c:v>655964.5</c:v>
                </c:pt>
                <c:pt idx="392">
                  <c:v>415916.5</c:v>
                </c:pt>
                <c:pt idx="393">
                  <c:v>212500.0</c:v>
                </c:pt>
                <c:pt idx="394">
                  <c:v>244000.0</c:v>
                </c:pt>
                <c:pt idx="395">
                  <c:v>225500.0</c:v>
                </c:pt>
                <c:pt idx="396">
                  <c:v>549276.5</c:v>
                </c:pt>
                <c:pt idx="397">
                  <c:v>146000.0</c:v>
                </c:pt>
                <c:pt idx="398">
                  <c:v>231000.0</c:v>
                </c:pt>
                <c:pt idx="399">
                  <c:v>373000.0</c:v>
                </c:pt>
                <c:pt idx="400">
                  <c:v>721811.0</c:v>
                </c:pt>
                <c:pt idx="401">
                  <c:v>316730.0</c:v>
                </c:pt>
                <c:pt idx="402">
                  <c:v>352000.0</c:v>
                </c:pt>
                <c:pt idx="403">
                  <c:v>405914.5</c:v>
                </c:pt>
                <c:pt idx="404">
                  <c:v>222000.0</c:v>
                </c:pt>
                <c:pt idx="405">
                  <c:v>238381.0</c:v>
                </c:pt>
                <c:pt idx="406">
                  <c:v>39000.0</c:v>
                </c:pt>
                <c:pt idx="407">
                  <c:v>205500.0</c:v>
                </c:pt>
                <c:pt idx="408">
                  <c:v>439254.5</c:v>
                </c:pt>
                <c:pt idx="409">
                  <c:v>103000.0</c:v>
                </c:pt>
                <c:pt idx="410">
                  <c:v>266500.0</c:v>
                </c:pt>
                <c:pt idx="411">
                  <c:v>455091.0</c:v>
                </c:pt>
                <c:pt idx="412">
                  <c:v>130500.0</c:v>
                </c:pt>
                <c:pt idx="413">
                  <c:v>604287.5</c:v>
                </c:pt>
                <c:pt idx="414">
                  <c:v>414000.0</c:v>
                </c:pt>
                <c:pt idx="415">
                  <c:v>427585.5</c:v>
                </c:pt>
                <c:pt idx="416">
                  <c:v>136000.0</c:v>
                </c:pt>
                <c:pt idx="417">
                  <c:v>249500.0</c:v>
                </c:pt>
                <c:pt idx="418">
                  <c:v>193000.0</c:v>
                </c:pt>
                <c:pt idx="419">
                  <c:v>291000.0</c:v>
                </c:pt>
                <c:pt idx="420">
                  <c:v>106500.0</c:v>
                </c:pt>
                <c:pt idx="421">
                  <c:v>570947.5</c:v>
                </c:pt>
                <c:pt idx="422">
                  <c:v>513436.0</c:v>
                </c:pt>
                <c:pt idx="423">
                  <c:v>403500.0</c:v>
                </c:pt>
                <c:pt idx="424">
                  <c:v>380500.0</c:v>
                </c:pt>
                <c:pt idx="425">
                  <c:v>511500.0</c:v>
                </c:pt>
                <c:pt idx="426">
                  <c:v>135000.0</c:v>
                </c:pt>
                <c:pt idx="427">
                  <c:v>173500.0</c:v>
                </c:pt>
                <c:pt idx="428">
                  <c:v>459258.5</c:v>
                </c:pt>
                <c:pt idx="429">
                  <c:v>250500.0</c:v>
                </c:pt>
                <c:pt idx="430">
                  <c:v>329232.5</c:v>
                </c:pt>
                <c:pt idx="431">
                  <c:v>353500.0</c:v>
                </c:pt>
                <c:pt idx="432">
                  <c:v>81500.0</c:v>
                </c:pt>
                <c:pt idx="433">
                  <c:v>234000.0</c:v>
                </c:pt>
                <c:pt idx="434">
                  <c:v>215500.0</c:v>
                </c:pt>
                <c:pt idx="435">
                  <c:v>326732.0</c:v>
                </c:pt>
                <c:pt idx="436">
                  <c:v>486764.0</c:v>
                </c:pt>
                <c:pt idx="437">
                  <c:v>168000.0</c:v>
                </c:pt>
                <c:pt idx="438">
                  <c:v>315500.0</c:v>
                </c:pt>
                <c:pt idx="439">
                  <c:v>226000.0</c:v>
                </c:pt>
                <c:pt idx="440">
                  <c:v>189500.0</c:v>
                </c:pt>
                <c:pt idx="441">
                  <c:v>723478.0</c:v>
                </c:pt>
                <c:pt idx="442">
                  <c:v>430086.0</c:v>
                </c:pt>
                <c:pt idx="443">
                  <c:v>335000.0</c:v>
                </c:pt>
                <c:pt idx="444">
                  <c:v>734313.5</c:v>
                </c:pt>
                <c:pt idx="445">
                  <c:v>649296.5</c:v>
                </c:pt>
                <c:pt idx="446">
                  <c:v>109000.0</c:v>
                </c:pt>
                <c:pt idx="447">
                  <c:v>935187.0</c:v>
                </c:pt>
                <c:pt idx="448">
                  <c:v>936854.0</c:v>
                </c:pt>
                <c:pt idx="449">
                  <c:v>1.0277055E6</c:v>
                </c:pt>
                <c:pt idx="450">
                  <c:v>640961.5</c:v>
                </c:pt>
                <c:pt idx="451">
                  <c:v>346000.0</c:v>
                </c:pt>
                <c:pt idx="452">
                  <c:v>142000.0</c:v>
                </c:pt>
                <c:pt idx="453">
                  <c:v>72000.0</c:v>
                </c:pt>
                <c:pt idx="454">
                  <c:v>355000.0</c:v>
                </c:pt>
                <c:pt idx="455">
                  <c:v>633460.0</c:v>
                </c:pt>
                <c:pt idx="456">
                  <c:v>193000.0</c:v>
                </c:pt>
                <c:pt idx="457">
                  <c:v>220500.0</c:v>
                </c:pt>
                <c:pt idx="458">
                  <c:v>242500.0</c:v>
                </c:pt>
                <c:pt idx="459">
                  <c:v>142500.0</c:v>
                </c:pt>
                <c:pt idx="460">
                  <c:v>294000.0</c:v>
                </c:pt>
                <c:pt idx="461">
                  <c:v>349500.0</c:v>
                </c:pt>
                <c:pt idx="462">
                  <c:v>355000.0</c:v>
                </c:pt>
                <c:pt idx="463">
                  <c:v>567613.5</c:v>
                </c:pt>
                <c:pt idx="464">
                  <c:v>287500.0</c:v>
                </c:pt>
                <c:pt idx="465">
                  <c:v>332000.0</c:v>
                </c:pt>
                <c:pt idx="466">
                  <c:v>504500.0</c:v>
                </c:pt>
                <c:pt idx="467">
                  <c:v>500933.5</c:v>
                </c:pt>
                <c:pt idx="468">
                  <c:v>500000.0</c:v>
                </c:pt>
                <c:pt idx="469">
                  <c:v>175000.0</c:v>
                </c:pt>
                <c:pt idx="470">
                  <c:v>240500.0</c:v>
                </c:pt>
                <c:pt idx="471">
                  <c:v>372000.0</c:v>
                </c:pt>
                <c:pt idx="472">
                  <c:v>377575.5</c:v>
                </c:pt>
                <c:pt idx="473">
                  <c:v>273000.0</c:v>
                </c:pt>
                <c:pt idx="474">
                  <c:v>256000.0</c:v>
                </c:pt>
                <c:pt idx="475">
                  <c:v>595119.0</c:v>
                </c:pt>
                <c:pt idx="476">
                  <c:v>727645.5</c:v>
                </c:pt>
                <c:pt idx="477">
                  <c:v>350000.0</c:v>
                </c:pt>
                <c:pt idx="478">
                  <c:v>274000.0</c:v>
                </c:pt>
                <c:pt idx="479">
                  <c:v>143000.0</c:v>
                </c:pt>
                <c:pt idx="480">
                  <c:v>333500.0</c:v>
                </c:pt>
                <c:pt idx="481">
                  <c:v>299500.0</c:v>
                </c:pt>
                <c:pt idx="482">
                  <c:v>181000.0</c:v>
                </c:pt>
                <c:pt idx="483">
                  <c:v>164500.0</c:v>
                </c:pt>
                <c:pt idx="484">
                  <c:v>550110.0</c:v>
                </c:pt>
                <c:pt idx="485">
                  <c:v>541775.0</c:v>
                </c:pt>
                <c:pt idx="486">
                  <c:v>653464.0</c:v>
                </c:pt>
                <c:pt idx="487">
                  <c:v>330000.0</c:v>
                </c:pt>
                <c:pt idx="488">
                  <c:v>303000.0</c:v>
                </c:pt>
                <c:pt idx="489">
                  <c:v>444500.0</c:v>
                </c:pt>
                <c:pt idx="490">
                  <c:v>275500.0</c:v>
                </c:pt>
                <c:pt idx="491">
                  <c:v>259500.0</c:v>
                </c:pt>
                <c:pt idx="492">
                  <c:v>390500.0</c:v>
                </c:pt>
                <c:pt idx="493">
                  <c:v>136000.0</c:v>
                </c:pt>
                <c:pt idx="494">
                  <c:v>378409.0</c:v>
                </c:pt>
                <c:pt idx="495">
                  <c:v>607621.5</c:v>
                </c:pt>
                <c:pt idx="496">
                  <c:v>335900.5</c:v>
                </c:pt>
                <c:pt idx="497">
                  <c:v>439254.5</c:v>
                </c:pt>
                <c:pt idx="498">
                  <c:v>350000.0</c:v>
                </c:pt>
                <c:pt idx="499">
                  <c:v>360905.5</c:v>
                </c:pt>
                <c:pt idx="500">
                  <c:v>161000.0</c:v>
                </c:pt>
                <c:pt idx="501">
                  <c:v>187000.0</c:v>
                </c:pt>
                <c:pt idx="502">
                  <c:v>267500.0</c:v>
                </c:pt>
                <c:pt idx="503">
                  <c:v>119500.0</c:v>
                </c:pt>
                <c:pt idx="504">
                  <c:v>456758.0</c:v>
                </c:pt>
                <c:pt idx="505">
                  <c:v>231000.0</c:v>
                </c:pt>
                <c:pt idx="506">
                  <c:v>328500.0</c:v>
                </c:pt>
                <c:pt idx="507">
                  <c:v>210042.0</c:v>
                </c:pt>
                <c:pt idx="508">
                  <c:v>410082.0</c:v>
                </c:pt>
                <c:pt idx="509">
                  <c:v>363500.0</c:v>
                </c:pt>
                <c:pt idx="510">
                  <c:v>153000.0</c:v>
                </c:pt>
                <c:pt idx="511">
                  <c:v>440921.5</c:v>
                </c:pt>
                <c:pt idx="512">
                  <c:v>104500.0</c:v>
                </c:pt>
                <c:pt idx="513">
                  <c:v>696500.0</c:v>
                </c:pt>
                <c:pt idx="514">
                  <c:v>431000.0</c:v>
                </c:pt>
                <c:pt idx="515">
                  <c:v>410500.0</c:v>
                </c:pt>
                <c:pt idx="516">
                  <c:v>401500.0</c:v>
                </c:pt>
                <c:pt idx="517">
                  <c:v>391000.0</c:v>
                </c:pt>
                <c:pt idx="518">
                  <c:v>572500.0</c:v>
                </c:pt>
                <c:pt idx="519">
                  <c:v>239500.0</c:v>
                </c:pt>
                <c:pt idx="520">
                  <c:v>362000.0</c:v>
                </c:pt>
                <c:pt idx="521">
                  <c:v>114000.0</c:v>
                </c:pt>
                <c:pt idx="522">
                  <c:v>462592.5</c:v>
                </c:pt>
                <c:pt idx="523">
                  <c:v>326732.0</c:v>
                </c:pt>
                <c:pt idx="524">
                  <c:v>391500.0</c:v>
                </c:pt>
                <c:pt idx="525">
                  <c:v>239000.0</c:v>
                </c:pt>
                <c:pt idx="526">
                  <c:v>242000.0</c:v>
                </c:pt>
                <c:pt idx="527">
                  <c:v>567613.5</c:v>
                </c:pt>
                <c:pt idx="528">
                  <c:v>460092.0</c:v>
                </c:pt>
                <c:pt idx="529">
                  <c:v>418417.0</c:v>
                </c:pt>
                <c:pt idx="530">
                  <c:v>159500.0</c:v>
                </c:pt>
                <c:pt idx="531">
                  <c:v>536774.0</c:v>
                </c:pt>
                <c:pt idx="532">
                  <c:v>337000.0</c:v>
                </c:pt>
                <c:pt idx="533">
                  <c:v>296500.0</c:v>
                </c:pt>
                <c:pt idx="534">
                  <c:v>382500.0</c:v>
                </c:pt>
                <c:pt idx="535">
                  <c:v>408415.0</c:v>
                </c:pt>
                <c:pt idx="536">
                  <c:v>132000.0</c:v>
                </c:pt>
                <c:pt idx="537">
                  <c:v>166500.0</c:v>
                </c:pt>
                <c:pt idx="538">
                  <c:v>710975.5</c:v>
                </c:pt>
                <c:pt idx="539">
                  <c:v>285500.0</c:v>
                </c:pt>
                <c:pt idx="540">
                  <c:v>259500.0</c:v>
                </c:pt>
                <c:pt idx="541">
                  <c:v>303500.0</c:v>
                </c:pt>
                <c:pt idx="542">
                  <c:v>305500.0</c:v>
                </c:pt>
                <c:pt idx="543">
                  <c:v>293000.0</c:v>
                </c:pt>
                <c:pt idx="544">
                  <c:v>316000.0</c:v>
                </c:pt>
                <c:pt idx="545">
                  <c:v>334500.0</c:v>
                </c:pt>
                <c:pt idx="546">
                  <c:v>351000.0</c:v>
                </c:pt>
                <c:pt idx="547">
                  <c:v>316000.0</c:v>
                </c:pt>
                <c:pt idx="548">
                  <c:v>231000.0</c:v>
                </c:pt>
                <c:pt idx="549">
                  <c:v>396000.0</c:v>
                </c:pt>
                <c:pt idx="550">
                  <c:v>119000.0</c:v>
                </c:pt>
                <c:pt idx="551">
                  <c:v>455924.5</c:v>
                </c:pt>
                <c:pt idx="552">
                  <c:v>346000.0</c:v>
                </c:pt>
                <c:pt idx="553">
                  <c:v>135500.0</c:v>
                </c:pt>
                <c:pt idx="554">
                  <c:v>129000.0</c:v>
                </c:pt>
                <c:pt idx="555">
                  <c:v>126500.0</c:v>
                </c:pt>
                <c:pt idx="556">
                  <c:v>402000.0</c:v>
                </c:pt>
                <c:pt idx="557">
                  <c:v>375000.0</c:v>
                </c:pt>
                <c:pt idx="558">
                  <c:v>384243.5</c:v>
                </c:pt>
                <c:pt idx="559">
                  <c:v>262000.0</c:v>
                </c:pt>
                <c:pt idx="560">
                  <c:v>657631.5</c:v>
                </c:pt>
                <c:pt idx="561">
                  <c:v>430086.0</c:v>
                </c:pt>
                <c:pt idx="562">
                  <c:v>113500.0</c:v>
                </c:pt>
                <c:pt idx="563">
                  <c:v>305894.5</c:v>
                </c:pt>
                <c:pt idx="564">
                  <c:v>381000.0</c:v>
                </c:pt>
                <c:pt idx="565">
                  <c:v>172000.0</c:v>
                </c:pt>
                <c:pt idx="566">
                  <c:v>205000.0</c:v>
                </c:pt>
                <c:pt idx="567">
                  <c:v>185000.0</c:v>
                </c:pt>
                <c:pt idx="568">
                  <c:v>359000.0</c:v>
                </c:pt>
                <c:pt idx="569">
                  <c:v>70000.0</c:v>
                </c:pt>
                <c:pt idx="570">
                  <c:v>139500.0</c:v>
                </c:pt>
                <c:pt idx="571">
                  <c:v>449500.0</c:v>
                </c:pt>
                <c:pt idx="572">
                  <c:v>441000.0</c:v>
                </c:pt>
                <c:pt idx="573">
                  <c:v>445922.5</c:v>
                </c:pt>
                <c:pt idx="574">
                  <c:v>517603.5</c:v>
                </c:pt>
                <c:pt idx="575">
                  <c:v>293500.0</c:v>
                </c:pt>
                <c:pt idx="576">
                  <c:v>330500.0</c:v>
                </c:pt>
                <c:pt idx="577">
                  <c:v>203000.0</c:v>
                </c:pt>
                <c:pt idx="578">
                  <c:v>119000.0</c:v>
                </c:pt>
                <c:pt idx="579">
                  <c:v>476762.0</c:v>
                </c:pt>
                <c:pt idx="580">
                  <c:v>156500.0</c:v>
                </c:pt>
                <c:pt idx="581">
                  <c:v>264000.0</c:v>
                </c:pt>
                <c:pt idx="582">
                  <c:v>443500.0</c:v>
                </c:pt>
                <c:pt idx="583">
                  <c:v>246500.0</c:v>
                </c:pt>
                <c:pt idx="584">
                  <c:v>166500.0</c:v>
                </c:pt>
                <c:pt idx="585">
                  <c:v>257500.0</c:v>
                </c:pt>
                <c:pt idx="586">
                  <c:v>382500.0</c:v>
                </c:pt>
                <c:pt idx="587">
                  <c:v>460925.5</c:v>
                </c:pt>
                <c:pt idx="588">
                  <c:v>330000.0</c:v>
                </c:pt>
                <c:pt idx="589">
                  <c:v>273000.0</c:v>
                </c:pt>
                <c:pt idx="590">
                  <c:v>312500.0</c:v>
                </c:pt>
                <c:pt idx="591">
                  <c:v>709308.5</c:v>
                </c:pt>
                <c:pt idx="592">
                  <c:v>429500.0</c:v>
                </c:pt>
                <c:pt idx="593">
                  <c:v>387500.0</c:v>
                </c:pt>
                <c:pt idx="594">
                  <c:v>179000.0</c:v>
                </c:pt>
                <c:pt idx="595">
                  <c:v>250000.0</c:v>
                </c:pt>
                <c:pt idx="596">
                  <c:v>419250.5</c:v>
                </c:pt>
                <c:pt idx="597">
                  <c:v>346736.0</c:v>
                </c:pt>
                <c:pt idx="598">
                  <c:v>121000.0</c:v>
                </c:pt>
                <c:pt idx="599">
                  <c:v>371500.0</c:v>
                </c:pt>
                <c:pt idx="600">
                  <c:v>362000.0</c:v>
                </c:pt>
                <c:pt idx="601">
                  <c:v>194500.0</c:v>
                </c:pt>
                <c:pt idx="602">
                  <c:v>164000.0</c:v>
                </c:pt>
                <c:pt idx="603">
                  <c:v>382576.5</c:v>
                </c:pt>
                <c:pt idx="604">
                  <c:v>260500.0</c:v>
                </c:pt>
                <c:pt idx="605">
                  <c:v>506768.0</c:v>
                </c:pt>
                <c:pt idx="606">
                  <c:v>453424.0</c:v>
                </c:pt>
                <c:pt idx="607">
                  <c:v>186500.0</c:v>
                </c:pt>
                <c:pt idx="608">
                  <c:v>359000.0</c:v>
                </c:pt>
                <c:pt idx="609">
                  <c:v>295000.0</c:v>
                </c:pt>
                <c:pt idx="610">
                  <c:v>310500.0</c:v>
                </c:pt>
                <c:pt idx="611">
                  <c:v>403000.0</c:v>
                </c:pt>
                <c:pt idx="612">
                  <c:v>861839.0</c:v>
                </c:pt>
                <c:pt idx="613">
                  <c:v>546776.0</c:v>
                </c:pt>
                <c:pt idx="614">
                  <c:v>281000.0</c:v>
                </c:pt>
                <c:pt idx="615">
                  <c:v>272500.0</c:v>
                </c:pt>
                <c:pt idx="616">
                  <c:v>301000.0</c:v>
                </c:pt>
                <c:pt idx="617">
                  <c:v>271500.0</c:v>
                </c:pt>
                <c:pt idx="618">
                  <c:v>445089.0</c:v>
                </c:pt>
                <c:pt idx="619">
                  <c:v>432586.5</c:v>
                </c:pt>
                <c:pt idx="620">
                  <c:v>395500.0</c:v>
                </c:pt>
                <c:pt idx="621">
                  <c:v>428000.0</c:v>
                </c:pt>
                <c:pt idx="622">
                  <c:v>367000.0</c:v>
                </c:pt>
                <c:pt idx="623">
                  <c:v>543442.0</c:v>
                </c:pt>
                <c:pt idx="624">
                  <c:v>67500.0</c:v>
                </c:pt>
                <c:pt idx="625">
                  <c:v>390500.0</c:v>
                </c:pt>
                <c:pt idx="626">
                  <c:v>235500.0</c:v>
                </c:pt>
                <c:pt idx="627">
                  <c:v>464500.0</c:v>
                </c:pt>
                <c:pt idx="628">
                  <c:v>333500.0</c:v>
                </c:pt>
                <c:pt idx="629">
                  <c:v>112500.0</c:v>
                </c:pt>
                <c:pt idx="630">
                  <c:v>526772.0</c:v>
                </c:pt>
                <c:pt idx="631">
                  <c:v>739314.5</c:v>
                </c:pt>
                <c:pt idx="632">
                  <c:v>614289.5</c:v>
                </c:pt>
                <c:pt idx="633">
                  <c:v>245000.0</c:v>
                </c:pt>
                <c:pt idx="634">
                  <c:v>350000.0</c:v>
                </c:pt>
                <c:pt idx="635">
                  <c:v>335500.0</c:v>
                </c:pt>
                <c:pt idx="636">
                  <c:v>70500.0</c:v>
                </c:pt>
                <c:pt idx="637">
                  <c:v>61500.0</c:v>
                </c:pt>
                <c:pt idx="638">
                  <c:v>431500.0</c:v>
                </c:pt>
                <c:pt idx="639">
                  <c:v>110500.0</c:v>
                </c:pt>
                <c:pt idx="640">
                  <c:v>240500.0</c:v>
                </c:pt>
                <c:pt idx="641">
                  <c:v>807661.5</c:v>
                </c:pt>
                <c:pt idx="642">
                  <c:v>208000.0</c:v>
                </c:pt>
                <c:pt idx="643">
                  <c:v>186500.0</c:v>
                </c:pt>
                <c:pt idx="644">
                  <c:v>297500.0</c:v>
                </c:pt>
                <c:pt idx="645">
                  <c:v>277000.0</c:v>
                </c:pt>
                <c:pt idx="646">
                  <c:v>262500.0</c:v>
                </c:pt>
                <c:pt idx="647">
                  <c:v>362500.0</c:v>
                </c:pt>
                <c:pt idx="648">
                  <c:v>208000.0</c:v>
                </c:pt>
                <c:pt idx="649">
                  <c:v>197500.0</c:v>
                </c:pt>
                <c:pt idx="650">
                  <c:v>225500.0</c:v>
                </c:pt>
                <c:pt idx="651">
                  <c:v>383000.0</c:v>
                </c:pt>
                <c:pt idx="652">
                  <c:v>285500.0</c:v>
                </c:pt>
                <c:pt idx="653">
                  <c:v>346000.0</c:v>
                </c:pt>
                <c:pt idx="654">
                  <c:v>121500.0</c:v>
                </c:pt>
                <c:pt idx="655">
                  <c:v>437500.0</c:v>
                </c:pt>
                <c:pt idx="656">
                  <c:v>327500.0</c:v>
                </c:pt>
                <c:pt idx="657">
                  <c:v>260000.0</c:v>
                </c:pt>
                <c:pt idx="658">
                  <c:v>515936.5</c:v>
                </c:pt>
                <c:pt idx="659">
                  <c:v>321000.0</c:v>
                </c:pt>
                <c:pt idx="660">
                  <c:v>251000.0</c:v>
                </c:pt>
                <c:pt idx="661">
                  <c:v>367500.0</c:v>
                </c:pt>
                <c:pt idx="662">
                  <c:v>271000.0</c:v>
                </c:pt>
                <c:pt idx="663">
                  <c:v>434000.0</c:v>
                </c:pt>
                <c:pt idx="664">
                  <c:v>234500.0</c:v>
                </c:pt>
                <c:pt idx="665">
                  <c:v>189500.0</c:v>
                </c:pt>
                <c:pt idx="666">
                  <c:v>408750.0</c:v>
                </c:pt>
                <c:pt idx="667">
                  <c:v>315000.0</c:v>
                </c:pt>
                <c:pt idx="668">
                  <c:v>159500.0</c:v>
                </c:pt>
                <c:pt idx="669">
                  <c:v>332500.0</c:v>
                </c:pt>
                <c:pt idx="670">
                  <c:v>97000.0</c:v>
                </c:pt>
                <c:pt idx="671">
                  <c:v>61500.0</c:v>
                </c:pt>
                <c:pt idx="672">
                  <c:v>316500.0</c:v>
                </c:pt>
                <c:pt idx="673">
                  <c:v>4500.0</c:v>
                </c:pt>
                <c:pt idx="674">
                  <c:v>116500.0</c:v>
                </c:pt>
                <c:pt idx="675">
                  <c:v>212500.0</c:v>
                </c:pt>
                <c:pt idx="676">
                  <c:v>330000.0</c:v>
                </c:pt>
                <c:pt idx="677">
                  <c:v>301000.0</c:v>
                </c:pt>
                <c:pt idx="678">
                  <c:v>320500.0</c:v>
                </c:pt>
                <c:pt idx="679">
                  <c:v>208500.0</c:v>
                </c:pt>
                <c:pt idx="680">
                  <c:v>229500.0</c:v>
                </c:pt>
                <c:pt idx="681">
                  <c:v>667633.5</c:v>
                </c:pt>
                <c:pt idx="682">
                  <c:v>210000.0</c:v>
                </c:pt>
                <c:pt idx="683">
                  <c:v>394000.0</c:v>
                </c:pt>
                <c:pt idx="684">
                  <c:v>181500.0</c:v>
                </c:pt>
                <c:pt idx="685">
                  <c:v>157500.0</c:v>
                </c:pt>
                <c:pt idx="686">
                  <c:v>250500.0</c:v>
                </c:pt>
                <c:pt idx="687">
                  <c:v>101500.0</c:v>
                </c:pt>
                <c:pt idx="688">
                  <c:v>543500.0</c:v>
                </c:pt>
                <c:pt idx="689">
                  <c:v>176000.0</c:v>
                </c:pt>
                <c:pt idx="690">
                  <c:v>225500.0</c:v>
                </c:pt>
                <c:pt idx="691">
                  <c:v>406000.0</c:v>
                </c:pt>
                <c:pt idx="692">
                  <c:v>189000.0</c:v>
                </c:pt>
                <c:pt idx="693">
                  <c:v>278500.0</c:v>
                </c:pt>
                <c:pt idx="694">
                  <c:v>423418.0</c:v>
                </c:pt>
                <c:pt idx="695">
                  <c:v>465926.5</c:v>
                </c:pt>
              </c:numCache>
            </c:numRef>
          </c:xVal>
          <c:yVal>
            <c:numRef>
              <c:f>'Post Purify'!$CB$4:$CB$699</c:f>
              <c:numCache>
                <c:formatCode>General</c:formatCode>
                <c:ptCount val="696"/>
                <c:pt idx="0">
                  <c:v>657631.5</c:v>
                </c:pt>
                <c:pt idx="1">
                  <c:v>288000.0</c:v>
                </c:pt>
                <c:pt idx="2">
                  <c:v>234000.0</c:v>
                </c:pt>
                <c:pt idx="3">
                  <c:v>393500.0</c:v>
                </c:pt>
                <c:pt idx="4">
                  <c:v>307500.0</c:v>
                </c:pt>
                <c:pt idx="5">
                  <c:v>604500.0</c:v>
                </c:pt>
                <c:pt idx="6">
                  <c:v>443000.0</c:v>
                </c:pt>
                <c:pt idx="7">
                  <c:v>334500.0</c:v>
                </c:pt>
                <c:pt idx="8">
                  <c:v>196000.0</c:v>
                </c:pt>
                <c:pt idx="9">
                  <c:v>335000.0</c:v>
                </c:pt>
                <c:pt idx="10">
                  <c:v>547000.0</c:v>
                </c:pt>
                <c:pt idx="11">
                  <c:v>231000.0</c:v>
                </c:pt>
                <c:pt idx="12">
                  <c:v>379000.0</c:v>
                </c:pt>
                <c:pt idx="13">
                  <c:v>474500.0</c:v>
                </c:pt>
                <c:pt idx="14">
                  <c:v>362500.0</c:v>
                </c:pt>
                <c:pt idx="15">
                  <c:v>235000.0</c:v>
                </c:pt>
                <c:pt idx="16">
                  <c:v>101500.0</c:v>
                </c:pt>
                <c:pt idx="17">
                  <c:v>221500.0</c:v>
                </c:pt>
                <c:pt idx="18">
                  <c:v>40500.0</c:v>
                </c:pt>
                <c:pt idx="19">
                  <c:v>371500.0</c:v>
                </c:pt>
                <c:pt idx="20">
                  <c:v>217000.0</c:v>
                </c:pt>
                <c:pt idx="21">
                  <c:v>338000.0</c:v>
                </c:pt>
                <c:pt idx="22">
                  <c:v>277000.0</c:v>
                </c:pt>
                <c:pt idx="23">
                  <c:v>334000.0</c:v>
                </c:pt>
                <c:pt idx="24">
                  <c:v>137500.0</c:v>
                </c:pt>
                <c:pt idx="25">
                  <c:v>369500.0</c:v>
                </c:pt>
                <c:pt idx="26">
                  <c:v>392500.0</c:v>
                </c:pt>
                <c:pt idx="27">
                  <c:v>645500.0</c:v>
                </c:pt>
                <c:pt idx="28">
                  <c:v>374500.0</c:v>
                </c:pt>
                <c:pt idx="29">
                  <c:v>330500.0</c:v>
                </c:pt>
                <c:pt idx="30">
                  <c:v>384500.0</c:v>
                </c:pt>
                <c:pt idx="31">
                  <c:v>403500.0</c:v>
                </c:pt>
                <c:pt idx="32">
                  <c:v>173500.0</c:v>
                </c:pt>
                <c:pt idx="33">
                  <c:v>368000.0</c:v>
                </c:pt>
                <c:pt idx="34">
                  <c:v>261000.0</c:v>
                </c:pt>
                <c:pt idx="35">
                  <c:v>293500.0</c:v>
                </c:pt>
                <c:pt idx="36">
                  <c:v>188000.0</c:v>
                </c:pt>
                <c:pt idx="37">
                  <c:v>377500.0</c:v>
                </c:pt>
                <c:pt idx="38">
                  <c:v>166500.0</c:v>
                </c:pt>
                <c:pt idx="39">
                  <c:v>318500.0</c:v>
                </c:pt>
                <c:pt idx="40">
                  <c:v>75000.0</c:v>
                </c:pt>
                <c:pt idx="41">
                  <c:v>268000.0</c:v>
                </c:pt>
                <c:pt idx="42">
                  <c:v>368000.0</c:v>
                </c:pt>
                <c:pt idx="43">
                  <c:v>397000.0</c:v>
                </c:pt>
                <c:pt idx="44">
                  <c:v>488000.0</c:v>
                </c:pt>
                <c:pt idx="45">
                  <c:v>377500.0</c:v>
                </c:pt>
                <c:pt idx="46">
                  <c:v>446000.0</c:v>
                </c:pt>
                <c:pt idx="47">
                  <c:v>182500.0</c:v>
                </c:pt>
                <c:pt idx="48">
                  <c:v>288500.0</c:v>
                </c:pt>
                <c:pt idx="49">
                  <c:v>129000.0</c:v>
                </c:pt>
                <c:pt idx="50">
                  <c:v>254000.0</c:v>
                </c:pt>
                <c:pt idx="51">
                  <c:v>314500.0</c:v>
                </c:pt>
                <c:pt idx="52">
                  <c:v>513000.0</c:v>
                </c:pt>
                <c:pt idx="53">
                  <c:v>263500.0</c:v>
                </c:pt>
                <c:pt idx="54">
                  <c:v>176000.0</c:v>
                </c:pt>
                <c:pt idx="55">
                  <c:v>355500.0</c:v>
                </c:pt>
                <c:pt idx="56">
                  <c:v>184500.0</c:v>
                </c:pt>
                <c:pt idx="57">
                  <c:v>203000.0</c:v>
                </c:pt>
                <c:pt idx="58">
                  <c:v>356500.0</c:v>
                </c:pt>
                <c:pt idx="59">
                  <c:v>214000.0</c:v>
                </c:pt>
                <c:pt idx="60">
                  <c:v>605121.0</c:v>
                </c:pt>
                <c:pt idx="61">
                  <c:v>272500.0</c:v>
                </c:pt>
                <c:pt idx="62">
                  <c:v>210500.0</c:v>
                </c:pt>
                <c:pt idx="63">
                  <c:v>374000.0</c:v>
                </c:pt>
                <c:pt idx="64">
                  <c:v>247000.0</c:v>
                </c:pt>
                <c:pt idx="65">
                  <c:v>448000.0</c:v>
                </c:pt>
                <c:pt idx="66">
                  <c:v>668467.0</c:v>
                </c:pt>
                <c:pt idx="67">
                  <c:v>445500.0</c:v>
                </c:pt>
                <c:pt idx="68">
                  <c:v>469500.0</c:v>
                </c:pt>
                <c:pt idx="69">
                  <c:v>257500.0</c:v>
                </c:pt>
                <c:pt idx="70">
                  <c:v>434000.0</c:v>
                </c:pt>
                <c:pt idx="71">
                  <c:v>198000.0</c:v>
                </c:pt>
                <c:pt idx="72">
                  <c:v>222000.0</c:v>
                </c:pt>
                <c:pt idx="73">
                  <c:v>285500.0</c:v>
                </c:pt>
                <c:pt idx="74">
                  <c:v>217500.0</c:v>
                </c:pt>
                <c:pt idx="75">
                  <c:v>312000.0</c:v>
                </c:pt>
                <c:pt idx="76">
                  <c:v>431000.0</c:v>
                </c:pt>
                <c:pt idx="77">
                  <c:v>369000.0</c:v>
                </c:pt>
                <c:pt idx="78">
                  <c:v>340500.0</c:v>
                </c:pt>
                <c:pt idx="79">
                  <c:v>375000.0</c:v>
                </c:pt>
                <c:pt idx="80">
                  <c:v>266000.0</c:v>
                </c:pt>
                <c:pt idx="81">
                  <c:v>297000.0</c:v>
                </c:pt>
                <c:pt idx="82">
                  <c:v>151500.0</c:v>
                </c:pt>
                <c:pt idx="83">
                  <c:v>463500.0</c:v>
                </c:pt>
                <c:pt idx="84">
                  <c:v>293000.0</c:v>
                </c:pt>
                <c:pt idx="85">
                  <c:v>227500.0</c:v>
                </c:pt>
                <c:pt idx="86">
                  <c:v>322500.0</c:v>
                </c:pt>
                <c:pt idx="87">
                  <c:v>156000.0</c:v>
                </c:pt>
                <c:pt idx="88">
                  <c:v>296000.0</c:v>
                </c:pt>
                <c:pt idx="89">
                  <c:v>247500.0</c:v>
                </c:pt>
                <c:pt idx="90">
                  <c:v>340000.0</c:v>
                </c:pt>
                <c:pt idx="91">
                  <c:v>427585.5</c:v>
                </c:pt>
                <c:pt idx="92">
                  <c:v>202000.0</c:v>
                </c:pt>
                <c:pt idx="93">
                  <c:v>473500.0</c:v>
                </c:pt>
                <c:pt idx="94">
                  <c:v>271000.0</c:v>
                </c:pt>
                <c:pt idx="95">
                  <c:v>222000.0</c:v>
                </c:pt>
                <c:pt idx="96">
                  <c:v>311500.0</c:v>
                </c:pt>
                <c:pt idx="97">
                  <c:v>161000.0</c:v>
                </c:pt>
                <c:pt idx="98">
                  <c:v>553000.0</c:v>
                </c:pt>
                <c:pt idx="99">
                  <c:v>244000.0</c:v>
                </c:pt>
                <c:pt idx="100">
                  <c:v>203500.0</c:v>
                </c:pt>
                <c:pt idx="101">
                  <c:v>281500.0</c:v>
                </c:pt>
                <c:pt idx="102">
                  <c:v>150000.0</c:v>
                </c:pt>
                <c:pt idx="103">
                  <c:v>879342.5</c:v>
                </c:pt>
                <c:pt idx="104">
                  <c:v>273500.0</c:v>
                </c:pt>
                <c:pt idx="105">
                  <c:v>120000.0</c:v>
                </c:pt>
                <c:pt idx="106">
                  <c:v>212000.0</c:v>
                </c:pt>
                <c:pt idx="107">
                  <c:v>635127.0</c:v>
                </c:pt>
                <c:pt idx="108">
                  <c:v>334000.0</c:v>
                </c:pt>
                <c:pt idx="109">
                  <c:v>694305.5</c:v>
                </c:pt>
                <c:pt idx="110">
                  <c:v>266500.0</c:v>
                </c:pt>
                <c:pt idx="111">
                  <c:v>574500.0</c:v>
                </c:pt>
                <c:pt idx="112">
                  <c:v>250000.0</c:v>
                </c:pt>
                <c:pt idx="113">
                  <c:v>242000.0</c:v>
                </c:pt>
                <c:pt idx="114">
                  <c:v>224500.0</c:v>
                </c:pt>
                <c:pt idx="115">
                  <c:v>316500.0</c:v>
                </c:pt>
                <c:pt idx="116">
                  <c:v>190500.0</c:v>
                </c:pt>
                <c:pt idx="117">
                  <c:v>322500.0</c:v>
                </c:pt>
                <c:pt idx="118">
                  <c:v>284500.0</c:v>
                </c:pt>
                <c:pt idx="119">
                  <c:v>378500.0</c:v>
                </c:pt>
                <c:pt idx="120">
                  <c:v>319000.0</c:v>
                </c:pt>
                <c:pt idx="121">
                  <c:v>344500.0</c:v>
                </c:pt>
                <c:pt idx="122">
                  <c:v>400080.0</c:v>
                </c:pt>
                <c:pt idx="123">
                  <c:v>171000.0</c:v>
                </c:pt>
                <c:pt idx="124">
                  <c:v>427500.0</c:v>
                </c:pt>
                <c:pt idx="125">
                  <c:v>626792.0</c:v>
                </c:pt>
                <c:pt idx="126">
                  <c:v>780156.0</c:v>
                </c:pt>
                <c:pt idx="127">
                  <c:v>286000.0</c:v>
                </c:pt>
                <c:pt idx="128">
                  <c:v>97500.0</c:v>
                </c:pt>
                <c:pt idx="129">
                  <c:v>471000.0</c:v>
                </c:pt>
                <c:pt idx="130">
                  <c:v>71500.0</c:v>
                </c:pt>
                <c:pt idx="131">
                  <c:v>452000.0</c:v>
                </c:pt>
                <c:pt idx="132">
                  <c:v>501500.0</c:v>
                </c:pt>
                <c:pt idx="133">
                  <c:v>174000.0</c:v>
                </c:pt>
                <c:pt idx="134">
                  <c:v>331000.0</c:v>
                </c:pt>
                <c:pt idx="135">
                  <c:v>179000.0</c:v>
                </c:pt>
                <c:pt idx="136">
                  <c:v>435920.5</c:v>
                </c:pt>
                <c:pt idx="137">
                  <c:v>430000.0</c:v>
                </c:pt>
                <c:pt idx="138">
                  <c:v>232000.0</c:v>
                </c:pt>
                <c:pt idx="139">
                  <c:v>289000.0</c:v>
                </c:pt>
                <c:pt idx="140">
                  <c:v>340000.0</c:v>
                </c:pt>
                <c:pt idx="141">
                  <c:v>483000.0</c:v>
                </c:pt>
                <c:pt idx="142">
                  <c:v>382500.0</c:v>
                </c:pt>
                <c:pt idx="143">
                  <c:v>1.4327865E6</c:v>
                </c:pt>
                <c:pt idx="144">
                  <c:v>532500.0</c:v>
                </c:pt>
                <c:pt idx="145">
                  <c:v>453750.0</c:v>
                </c:pt>
                <c:pt idx="146">
                  <c:v>294000.0</c:v>
                </c:pt>
                <c:pt idx="147">
                  <c:v>796826.0</c:v>
                </c:pt>
                <c:pt idx="148">
                  <c:v>191000.0</c:v>
                </c:pt>
                <c:pt idx="149">
                  <c:v>252000.0</c:v>
                </c:pt>
                <c:pt idx="150">
                  <c:v>98000.0</c:v>
                </c:pt>
                <c:pt idx="151">
                  <c:v>590951.5</c:v>
                </c:pt>
                <c:pt idx="152">
                  <c:v>73000.0</c:v>
                </c:pt>
                <c:pt idx="153">
                  <c:v>297500.0</c:v>
                </c:pt>
                <c:pt idx="154">
                  <c:v>490931.5</c:v>
                </c:pt>
                <c:pt idx="155">
                  <c:v>405000.0</c:v>
                </c:pt>
                <c:pt idx="156">
                  <c:v>203000.0</c:v>
                </c:pt>
                <c:pt idx="157">
                  <c:v>282500.0</c:v>
                </c:pt>
                <c:pt idx="158">
                  <c:v>565113.0</c:v>
                </c:pt>
                <c:pt idx="159">
                  <c:v>212500.0</c:v>
                </c:pt>
                <c:pt idx="160">
                  <c:v>196000.0</c:v>
                </c:pt>
                <c:pt idx="161">
                  <c:v>236000.0</c:v>
                </c:pt>
                <c:pt idx="162">
                  <c:v>183500.0</c:v>
                </c:pt>
                <c:pt idx="163">
                  <c:v>314000.0</c:v>
                </c:pt>
                <c:pt idx="164">
                  <c:v>151500.0</c:v>
                </c:pt>
                <c:pt idx="165">
                  <c:v>221500.0</c:v>
                </c:pt>
                <c:pt idx="166">
                  <c:v>357500.0</c:v>
                </c:pt>
                <c:pt idx="167">
                  <c:v>413416.0</c:v>
                </c:pt>
                <c:pt idx="168">
                  <c:v>355000.0</c:v>
                </c:pt>
                <c:pt idx="169">
                  <c:v>269500.0</c:v>
                </c:pt>
                <c:pt idx="170">
                  <c:v>366500.0</c:v>
                </c:pt>
                <c:pt idx="171">
                  <c:v>640128.0</c:v>
                </c:pt>
                <c:pt idx="172">
                  <c:v>342000.0</c:v>
                </c:pt>
                <c:pt idx="173">
                  <c:v>266000.0</c:v>
                </c:pt>
                <c:pt idx="174">
                  <c:v>255000.0</c:v>
                </c:pt>
                <c:pt idx="175">
                  <c:v>218000.0</c:v>
                </c:pt>
                <c:pt idx="176">
                  <c:v>317500.0</c:v>
                </c:pt>
                <c:pt idx="177">
                  <c:v>188500.0</c:v>
                </c:pt>
                <c:pt idx="178">
                  <c:v>377500.0</c:v>
                </c:pt>
                <c:pt idx="179">
                  <c:v>208000.0</c:v>
                </c:pt>
                <c:pt idx="180">
                  <c:v>190500.0</c:v>
                </c:pt>
                <c:pt idx="181">
                  <c:v>261000.0</c:v>
                </c:pt>
                <c:pt idx="182">
                  <c:v>254000.0</c:v>
                </c:pt>
                <c:pt idx="183">
                  <c:v>117000.0</c:v>
                </c:pt>
                <c:pt idx="184">
                  <c:v>192000.0</c:v>
                </c:pt>
                <c:pt idx="185">
                  <c:v>363500.0</c:v>
                </c:pt>
                <c:pt idx="186">
                  <c:v>521000.0</c:v>
                </c:pt>
                <c:pt idx="187">
                  <c:v>256500.0</c:v>
                </c:pt>
                <c:pt idx="188">
                  <c:v>532606.5</c:v>
                </c:pt>
                <c:pt idx="189">
                  <c:v>569500.0</c:v>
                </c:pt>
                <c:pt idx="190">
                  <c:v>321500.0</c:v>
                </c:pt>
                <c:pt idx="191">
                  <c:v>354000.0</c:v>
                </c:pt>
                <c:pt idx="192">
                  <c:v>337500.0</c:v>
                </c:pt>
                <c:pt idx="193">
                  <c:v>286500.0</c:v>
                </c:pt>
                <c:pt idx="194">
                  <c:v>298500.0</c:v>
                </c:pt>
                <c:pt idx="195">
                  <c:v>396500.0</c:v>
                </c:pt>
                <c:pt idx="196">
                  <c:v>268000.0</c:v>
                </c:pt>
                <c:pt idx="197">
                  <c:v>174500.0</c:v>
                </c:pt>
                <c:pt idx="198">
                  <c:v>298500.0</c:v>
                </c:pt>
                <c:pt idx="199">
                  <c:v>468500.0</c:v>
                </c:pt>
                <c:pt idx="200">
                  <c:v>221500.0</c:v>
                </c:pt>
                <c:pt idx="201">
                  <c:v>228379.0</c:v>
                </c:pt>
                <c:pt idx="202">
                  <c:v>350070.0</c:v>
                </c:pt>
                <c:pt idx="203">
                  <c:v>475095.0</c:v>
                </c:pt>
                <c:pt idx="204">
                  <c:v>323500.0</c:v>
                </c:pt>
                <c:pt idx="205">
                  <c:v>396500.0</c:v>
                </c:pt>
                <c:pt idx="206">
                  <c:v>144500.0</c:v>
                </c:pt>
                <c:pt idx="207">
                  <c:v>251500.0</c:v>
                </c:pt>
                <c:pt idx="208">
                  <c:v>286500.0</c:v>
                </c:pt>
                <c:pt idx="209">
                  <c:v>846002.5</c:v>
                </c:pt>
                <c:pt idx="210">
                  <c:v>505934.5</c:v>
                </c:pt>
                <c:pt idx="211">
                  <c:v>868507.0</c:v>
                </c:pt>
                <c:pt idx="212">
                  <c:v>147500.0</c:v>
                </c:pt>
                <c:pt idx="213">
                  <c:v>261000.0</c:v>
                </c:pt>
                <c:pt idx="214">
                  <c:v>289500.0</c:v>
                </c:pt>
                <c:pt idx="215">
                  <c:v>309000.0</c:v>
                </c:pt>
                <c:pt idx="216">
                  <c:v>296000.0</c:v>
                </c:pt>
                <c:pt idx="217">
                  <c:v>612500.0</c:v>
                </c:pt>
                <c:pt idx="218">
                  <c:v>296000.0</c:v>
                </c:pt>
                <c:pt idx="219">
                  <c:v>461000.0</c:v>
                </c:pt>
                <c:pt idx="220">
                  <c:v>135000.0</c:v>
                </c:pt>
                <c:pt idx="221">
                  <c:v>283500.0</c:v>
                </c:pt>
                <c:pt idx="222">
                  <c:v>260000.0</c:v>
                </c:pt>
                <c:pt idx="223">
                  <c:v>715976.5</c:v>
                </c:pt>
                <c:pt idx="224">
                  <c:v>163000.0</c:v>
                </c:pt>
                <c:pt idx="225">
                  <c:v>754317.5</c:v>
                </c:pt>
                <c:pt idx="226">
                  <c:v>64000.0</c:v>
                </c:pt>
                <c:pt idx="227">
                  <c:v>378500.0</c:v>
                </c:pt>
                <c:pt idx="228">
                  <c:v>326500.0</c:v>
                </c:pt>
                <c:pt idx="229">
                  <c:v>435920.5</c:v>
                </c:pt>
                <c:pt idx="230">
                  <c:v>246500.0</c:v>
                </c:pt>
                <c:pt idx="231">
                  <c:v>705141.0</c:v>
                </c:pt>
                <c:pt idx="232">
                  <c:v>39500.0</c:v>
                </c:pt>
                <c:pt idx="233">
                  <c:v>712642.5</c:v>
                </c:pt>
                <c:pt idx="234">
                  <c:v>440088.0</c:v>
                </c:pt>
                <c:pt idx="235">
                  <c:v>836834.0</c:v>
                </c:pt>
                <c:pt idx="236">
                  <c:v>237500.0</c:v>
                </c:pt>
                <c:pt idx="237">
                  <c:v>886010.5</c:v>
                </c:pt>
                <c:pt idx="238">
                  <c:v>363500.0</c:v>
                </c:pt>
                <c:pt idx="239">
                  <c:v>1.011869E6</c:v>
                </c:pt>
                <c:pt idx="240">
                  <c:v>668467.0</c:v>
                </c:pt>
                <c:pt idx="241">
                  <c:v>50000.0</c:v>
                </c:pt>
                <c:pt idx="242">
                  <c:v>604500.0</c:v>
                </c:pt>
                <c:pt idx="243">
                  <c:v>511000.0</c:v>
                </c:pt>
                <c:pt idx="244">
                  <c:v>92000.0</c:v>
                </c:pt>
                <c:pt idx="245">
                  <c:v>146500.0</c:v>
                </c:pt>
                <c:pt idx="246">
                  <c:v>560112.0</c:v>
                </c:pt>
                <c:pt idx="247">
                  <c:v>236500.0</c:v>
                </c:pt>
                <c:pt idx="248">
                  <c:v>283390.0</c:v>
                </c:pt>
                <c:pt idx="249">
                  <c:v>708475.0</c:v>
                </c:pt>
                <c:pt idx="250">
                  <c:v>577615.5</c:v>
                </c:pt>
                <c:pt idx="251">
                  <c:v>164500.0</c:v>
                </c:pt>
                <c:pt idx="252">
                  <c:v>346500.0</c:v>
                </c:pt>
                <c:pt idx="253">
                  <c:v>517000.0</c:v>
                </c:pt>
                <c:pt idx="254">
                  <c:v>468750.0</c:v>
                </c:pt>
                <c:pt idx="255">
                  <c:v>432586.5</c:v>
                </c:pt>
                <c:pt idx="256">
                  <c:v>245049.0</c:v>
                </c:pt>
                <c:pt idx="257">
                  <c:v>323500.0</c:v>
                </c:pt>
                <c:pt idx="258">
                  <c:v>284500.0</c:v>
                </c:pt>
                <c:pt idx="259">
                  <c:v>231000.0</c:v>
                </c:pt>
                <c:pt idx="260">
                  <c:v>818497.0</c:v>
                </c:pt>
                <c:pt idx="261">
                  <c:v>367573.5</c:v>
                </c:pt>
                <c:pt idx="262">
                  <c:v>433000.0</c:v>
                </c:pt>
                <c:pt idx="263">
                  <c:v>378000.0</c:v>
                </c:pt>
                <c:pt idx="264">
                  <c:v>173000.0</c:v>
                </c:pt>
                <c:pt idx="265">
                  <c:v>245500.0</c:v>
                </c:pt>
                <c:pt idx="266">
                  <c:v>209000.0</c:v>
                </c:pt>
                <c:pt idx="267">
                  <c:v>468500.0</c:v>
                </c:pt>
                <c:pt idx="268">
                  <c:v>172000.0</c:v>
                </c:pt>
                <c:pt idx="269">
                  <c:v>396000.0</c:v>
                </c:pt>
                <c:pt idx="270">
                  <c:v>227500.0</c:v>
                </c:pt>
                <c:pt idx="271">
                  <c:v>484000.0</c:v>
                </c:pt>
                <c:pt idx="272">
                  <c:v>117000.0</c:v>
                </c:pt>
                <c:pt idx="273">
                  <c:v>154500.0</c:v>
                </c:pt>
                <c:pt idx="274">
                  <c:v>225000.0</c:v>
                </c:pt>
                <c:pt idx="275">
                  <c:v>368000.0</c:v>
                </c:pt>
                <c:pt idx="276">
                  <c:v>355000.0</c:v>
                </c:pt>
                <c:pt idx="277">
                  <c:v>328000.0</c:v>
                </c:pt>
                <c:pt idx="278">
                  <c:v>933520.0</c:v>
                </c:pt>
                <c:pt idx="279">
                  <c:v>316000.0</c:v>
                </c:pt>
                <c:pt idx="280">
                  <c:v>528439.0</c:v>
                </c:pt>
                <c:pt idx="281">
                  <c:v>227000.0</c:v>
                </c:pt>
                <c:pt idx="282">
                  <c:v>259500.0</c:v>
                </c:pt>
                <c:pt idx="283">
                  <c:v>231000.0</c:v>
                </c:pt>
                <c:pt idx="284">
                  <c:v>266500.0</c:v>
                </c:pt>
                <c:pt idx="285">
                  <c:v>570947.5</c:v>
                </c:pt>
                <c:pt idx="286">
                  <c:v>545942.5</c:v>
                </c:pt>
                <c:pt idx="287">
                  <c:v>396746.0</c:v>
                </c:pt>
                <c:pt idx="288">
                  <c:v>223500.0</c:v>
                </c:pt>
                <c:pt idx="289">
                  <c:v>113500.0</c:v>
                </c:pt>
                <c:pt idx="290">
                  <c:v>135500.0</c:v>
                </c:pt>
                <c:pt idx="291">
                  <c:v>243500.0</c:v>
                </c:pt>
                <c:pt idx="292">
                  <c:v>271500.0</c:v>
                </c:pt>
                <c:pt idx="293">
                  <c:v>177000.0</c:v>
                </c:pt>
                <c:pt idx="294">
                  <c:v>385077.0</c:v>
                </c:pt>
                <c:pt idx="295">
                  <c:v>491000.0</c:v>
                </c:pt>
                <c:pt idx="296">
                  <c:v>381743.0</c:v>
                </c:pt>
                <c:pt idx="297">
                  <c:v>339000.0</c:v>
                </c:pt>
                <c:pt idx="298">
                  <c:v>462592.5</c:v>
                </c:pt>
                <c:pt idx="299">
                  <c:v>399246.5</c:v>
                </c:pt>
                <c:pt idx="300">
                  <c:v>221711.0</c:v>
                </c:pt>
                <c:pt idx="301">
                  <c:v>616790.0</c:v>
                </c:pt>
                <c:pt idx="302">
                  <c:v>294000.0</c:v>
                </c:pt>
                <c:pt idx="303">
                  <c:v>770154.0</c:v>
                </c:pt>
                <c:pt idx="304">
                  <c:v>192500.0</c:v>
                </c:pt>
                <c:pt idx="305">
                  <c:v>664299.5</c:v>
                </c:pt>
                <c:pt idx="306">
                  <c:v>506768.0</c:v>
                </c:pt>
                <c:pt idx="307">
                  <c:v>408415.0</c:v>
                </c:pt>
                <c:pt idx="308">
                  <c:v>469260.5</c:v>
                </c:pt>
                <c:pt idx="309">
                  <c:v>261000.0</c:v>
                </c:pt>
                <c:pt idx="310">
                  <c:v>259000.0</c:v>
                </c:pt>
                <c:pt idx="311">
                  <c:v>336500.0</c:v>
                </c:pt>
                <c:pt idx="312">
                  <c:v>231500.0</c:v>
                </c:pt>
                <c:pt idx="313">
                  <c:v>433420.0</c:v>
                </c:pt>
                <c:pt idx="314">
                  <c:v>391000.0</c:v>
                </c:pt>
                <c:pt idx="315">
                  <c:v>423500.0</c:v>
                </c:pt>
                <c:pt idx="316">
                  <c:v>224000.0</c:v>
                </c:pt>
                <c:pt idx="317">
                  <c:v>362500.0</c:v>
                </c:pt>
                <c:pt idx="318">
                  <c:v>59500.0</c:v>
                </c:pt>
                <c:pt idx="319">
                  <c:v>418500.0</c:v>
                </c:pt>
                <c:pt idx="320">
                  <c:v>216710.0</c:v>
                </c:pt>
                <c:pt idx="321">
                  <c:v>319500.0</c:v>
                </c:pt>
                <c:pt idx="322">
                  <c:v>644295.5</c:v>
                </c:pt>
                <c:pt idx="323">
                  <c:v>213000.0</c:v>
                </c:pt>
                <c:pt idx="324">
                  <c:v>374241.5</c:v>
                </c:pt>
                <c:pt idx="325">
                  <c:v>457591.5</c:v>
                </c:pt>
                <c:pt idx="326">
                  <c:v>439254.5</c:v>
                </c:pt>
                <c:pt idx="327">
                  <c:v>162000.0</c:v>
                </c:pt>
                <c:pt idx="328">
                  <c:v>339000.0</c:v>
                </c:pt>
                <c:pt idx="329">
                  <c:v>332000.0</c:v>
                </c:pt>
                <c:pt idx="330">
                  <c:v>133500.0</c:v>
                </c:pt>
                <c:pt idx="331">
                  <c:v>526772.0</c:v>
                </c:pt>
                <c:pt idx="332">
                  <c:v>315063.0</c:v>
                </c:pt>
                <c:pt idx="333">
                  <c:v>578449.0</c:v>
                </c:pt>
                <c:pt idx="334">
                  <c:v>135000.0</c:v>
                </c:pt>
                <c:pt idx="335">
                  <c:v>485930.5</c:v>
                </c:pt>
                <c:pt idx="336">
                  <c:v>533440.0</c:v>
                </c:pt>
                <c:pt idx="337">
                  <c:v>151000.0</c:v>
                </c:pt>
                <c:pt idx="338">
                  <c:v>366500.0</c:v>
                </c:pt>
                <c:pt idx="339">
                  <c:v>846002.5</c:v>
                </c:pt>
                <c:pt idx="340">
                  <c:v>595000.0</c:v>
                </c:pt>
                <c:pt idx="341">
                  <c:v>118500.0</c:v>
                </c:pt>
                <c:pt idx="342">
                  <c:v>827665.5</c:v>
                </c:pt>
                <c:pt idx="343">
                  <c:v>310062.0</c:v>
                </c:pt>
                <c:pt idx="344">
                  <c:v>317563.5</c:v>
                </c:pt>
                <c:pt idx="345">
                  <c:v>240000.0</c:v>
                </c:pt>
                <c:pt idx="346">
                  <c:v>484000.0</c:v>
                </c:pt>
                <c:pt idx="347">
                  <c:v>297559.5</c:v>
                </c:pt>
                <c:pt idx="348">
                  <c:v>435920.5</c:v>
                </c:pt>
                <c:pt idx="349">
                  <c:v>521000.0</c:v>
                </c:pt>
                <c:pt idx="350">
                  <c:v>673468.0</c:v>
                </c:pt>
                <c:pt idx="351">
                  <c:v>755984.5</c:v>
                </c:pt>
                <c:pt idx="352">
                  <c:v>193000.0</c:v>
                </c:pt>
                <c:pt idx="353">
                  <c:v>110000.0</c:v>
                </c:pt>
                <c:pt idx="354">
                  <c:v>209500.0</c:v>
                </c:pt>
                <c:pt idx="355">
                  <c:v>58500.0</c:v>
                </c:pt>
                <c:pt idx="356">
                  <c:v>236500.0</c:v>
                </c:pt>
                <c:pt idx="357">
                  <c:v>318000.0</c:v>
                </c:pt>
                <c:pt idx="358">
                  <c:v>185500.0</c:v>
                </c:pt>
                <c:pt idx="359">
                  <c:v>293500.0</c:v>
                </c:pt>
                <c:pt idx="360">
                  <c:v>807661.5</c:v>
                </c:pt>
                <c:pt idx="361">
                  <c:v>266500.0</c:v>
                </c:pt>
                <c:pt idx="362">
                  <c:v>418417.0</c:v>
                </c:pt>
                <c:pt idx="363">
                  <c:v>152000.0</c:v>
                </c:pt>
                <c:pt idx="364">
                  <c:v>381743.0</c:v>
                </c:pt>
                <c:pt idx="365">
                  <c:v>446500.0</c:v>
                </c:pt>
                <c:pt idx="366">
                  <c:v>535107.0</c:v>
                </c:pt>
                <c:pt idx="367">
                  <c:v>629292.5</c:v>
                </c:pt>
                <c:pt idx="368">
                  <c:v>367000.0</c:v>
                </c:pt>
                <c:pt idx="369">
                  <c:v>280500.0</c:v>
                </c:pt>
                <c:pt idx="370">
                  <c:v>492000.0</c:v>
                </c:pt>
                <c:pt idx="371">
                  <c:v>989364.5</c:v>
                </c:pt>
                <c:pt idx="372">
                  <c:v>268000.0</c:v>
                </c:pt>
                <c:pt idx="373">
                  <c:v>230500.0</c:v>
                </c:pt>
                <c:pt idx="374">
                  <c:v>259000.0</c:v>
                </c:pt>
                <c:pt idx="375">
                  <c:v>383000.0</c:v>
                </c:pt>
                <c:pt idx="376">
                  <c:v>235000.0</c:v>
                </c:pt>
                <c:pt idx="377">
                  <c:v>138500.0</c:v>
                </c:pt>
                <c:pt idx="378">
                  <c:v>570947.5</c:v>
                </c:pt>
                <c:pt idx="379">
                  <c:v>367573.5</c:v>
                </c:pt>
                <c:pt idx="380">
                  <c:v>266500.0</c:v>
                </c:pt>
                <c:pt idx="381">
                  <c:v>321500.0</c:v>
                </c:pt>
                <c:pt idx="382">
                  <c:v>608455.0</c:v>
                </c:pt>
                <c:pt idx="383">
                  <c:v>241000.0</c:v>
                </c:pt>
                <c:pt idx="384">
                  <c:v>143000.0</c:v>
                </c:pt>
                <c:pt idx="385">
                  <c:v>309500.0</c:v>
                </c:pt>
                <c:pt idx="386">
                  <c:v>205500.0</c:v>
                </c:pt>
                <c:pt idx="387">
                  <c:v>313000.0</c:v>
                </c:pt>
                <c:pt idx="388">
                  <c:v>270000.0</c:v>
                </c:pt>
                <c:pt idx="389">
                  <c:v>121000.0</c:v>
                </c:pt>
                <c:pt idx="390">
                  <c:v>512602.5</c:v>
                </c:pt>
                <c:pt idx="391">
                  <c:v>1.223578E6</c:v>
                </c:pt>
                <c:pt idx="392">
                  <c:v>478429.0</c:v>
                </c:pt>
                <c:pt idx="393">
                  <c:v>256000.0</c:v>
                </c:pt>
                <c:pt idx="394">
                  <c:v>279000.0</c:v>
                </c:pt>
                <c:pt idx="395">
                  <c:v>238000.0</c:v>
                </c:pt>
                <c:pt idx="396">
                  <c:v>795992.5</c:v>
                </c:pt>
                <c:pt idx="397">
                  <c:v>170000.0</c:v>
                </c:pt>
                <c:pt idx="398">
                  <c:v>244500.0</c:v>
                </c:pt>
                <c:pt idx="399">
                  <c:v>358500.0</c:v>
                </c:pt>
                <c:pt idx="400">
                  <c:v>735147.0</c:v>
                </c:pt>
                <c:pt idx="401">
                  <c:v>369240.5</c:v>
                </c:pt>
                <c:pt idx="402">
                  <c:v>531500.0</c:v>
                </c:pt>
                <c:pt idx="403">
                  <c:v>489264.5</c:v>
                </c:pt>
                <c:pt idx="404">
                  <c:v>314000.0</c:v>
                </c:pt>
                <c:pt idx="405">
                  <c:v>193372.0</c:v>
                </c:pt>
                <c:pt idx="406">
                  <c:v>61000.0</c:v>
                </c:pt>
                <c:pt idx="407">
                  <c:v>191500.0</c:v>
                </c:pt>
                <c:pt idx="408">
                  <c:v>391745.0</c:v>
                </c:pt>
                <c:pt idx="409">
                  <c:v>121000.0</c:v>
                </c:pt>
                <c:pt idx="410">
                  <c:v>270500.0</c:v>
                </c:pt>
                <c:pt idx="411">
                  <c:v>577615.5</c:v>
                </c:pt>
                <c:pt idx="412">
                  <c:v>142500.0</c:v>
                </c:pt>
                <c:pt idx="413">
                  <c:v>1.0002E6</c:v>
                </c:pt>
                <c:pt idx="414">
                  <c:v>517500.0</c:v>
                </c:pt>
                <c:pt idx="415">
                  <c:v>388411.0</c:v>
                </c:pt>
                <c:pt idx="416">
                  <c:v>95500.0</c:v>
                </c:pt>
                <c:pt idx="417">
                  <c:v>178000.0</c:v>
                </c:pt>
                <c:pt idx="418">
                  <c:v>236500.0</c:v>
                </c:pt>
                <c:pt idx="419">
                  <c:v>300000.0</c:v>
                </c:pt>
                <c:pt idx="420">
                  <c:v>70500.0</c:v>
                </c:pt>
                <c:pt idx="421">
                  <c:v>421751.0</c:v>
                </c:pt>
                <c:pt idx="422">
                  <c:v>724311.5</c:v>
                </c:pt>
                <c:pt idx="423">
                  <c:v>457000.0</c:v>
                </c:pt>
                <c:pt idx="424">
                  <c:v>421000.0</c:v>
                </c:pt>
                <c:pt idx="425">
                  <c:v>526500.0</c:v>
                </c:pt>
                <c:pt idx="426">
                  <c:v>152500.0</c:v>
                </c:pt>
                <c:pt idx="427">
                  <c:v>185500.0</c:v>
                </c:pt>
                <c:pt idx="428">
                  <c:v>520104.0</c:v>
                </c:pt>
                <c:pt idx="429">
                  <c:v>265500.0</c:v>
                </c:pt>
                <c:pt idx="430">
                  <c:v>360072.0</c:v>
                </c:pt>
                <c:pt idx="431">
                  <c:v>419500.0</c:v>
                </c:pt>
                <c:pt idx="432">
                  <c:v>102500.0</c:v>
                </c:pt>
                <c:pt idx="433">
                  <c:v>223500.0</c:v>
                </c:pt>
                <c:pt idx="434">
                  <c:v>288500.0</c:v>
                </c:pt>
                <c:pt idx="435">
                  <c:v>417583.5</c:v>
                </c:pt>
                <c:pt idx="436">
                  <c:v>616790.0</c:v>
                </c:pt>
                <c:pt idx="437">
                  <c:v>166000.0</c:v>
                </c:pt>
                <c:pt idx="438">
                  <c:v>388000.0</c:v>
                </c:pt>
                <c:pt idx="439">
                  <c:v>244000.0</c:v>
                </c:pt>
                <c:pt idx="440">
                  <c:v>186000.0</c:v>
                </c:pt>
                <c:pt idx="441">
                  <c:v>899346.5</c:v>
                </c:pt>
                <c:pt idx="442">
                  <c:v>390078.0</c:v>
                </c:pt>
                <c:pt idx="443">
                  <c:v>380500.0</c:v>
                </c:pt>
                <c:pt idx="444">
                  <c:v>722644.5</c:v>
                </c:pt>
                <c:pt idx="445">
                  <c:v>776822.0</c:v>
                </c:pt>
                <c:pt idx="446">
                  <c:v>148000.0</c:v>
                </c:pt>
                <c:pt idx="447">
                  <c:v>1.0327065E6</c:v>
                </c:pt>
                <c:pt idx="448">
                  <c:v>1.071881E6</c:v>
                </c:pt>
                <c:pt idx="449">
                  <c:v>918517.0</c:v>
                </c:pt>
                <c:pt idx="450">
                  <c:v>702640.5</c:v>
                </c:pt>
                <c:pt idx="451">
                  <c:v>484000.0</c:v>
                </c:pt>
                <c:pt idx="452">
                  <c:v>135500.0</c:v>
                </c:pt>
                <c:pt idx="453">
                  <c:v>53500.0</c:v>
                </c:pt>
                <c:pt idx="454">
                  <c:v>382500.0</c:v>
                </c:pt>
                <c:pt idx="455">
                  <c:v>744315.5</c:v>
                </c:pt>
                <c:pt idx="456">
                  <c:v>212500.0</c:v>
                </c:pt>
                <c:pt idx="457">
                  <c:v>313000.0</c:v>
                </c:pt>
                <c:pt idx="458">
                  <c:v>299000.0</c:v>
                </c:pt>
                <c:pt idx="459">
                  <c:v>192000.0</c:v>
                </c:pt>
                <c:pt idx="460">
                  <c:v>331000.0</c:v>
                </c:pt>
                <c:pt idx="461">
                  <c:v>373500.0</c:v>
                </c:pt>
                <c:pt idx="462">
                  <c:v>296500.0</c:v>
                </c:pt>
                <c:pt idx="463">
                  <c:v>520104.0</c:v>
                </c:pt>
                <c:pt idx="464">
                  <c:v>345000.0</c:v>
                </c:pt>
                <c:pt idx="465">
                  <c:v>268000.0</c:v>
                </c:pt>
                <c:pt idx="466">
                  <c:v>555500.0</c:v>
                </c:pt>
                <c:pt idx="467">
                  <c:v>622624.5</c:v>
                </c:pt>
                <c:pt idx="468">
                  <c:v>648000.0</c:v>
                </c:pt>
                <c:pt idx="469">
                  <c:v>157500.0</c:v>
                </c:pt>
                <c:pt idx="470">
                  <c:v>617500.0</c:v>
                </c:pt>
                <c:pt idx="471">
                  <c:v>659000.0</c:v>
                </c:pt>
                <c:pt idx="472">
                  <c:v>457591.5</c:v>
                </c:pt>
                <c:pt idx="473">
                  <c:v>330000.0</c:v>
                </c:pt>
                <c:pt idx="474">
                  <c:v>237500.0</c:v>
                </c:pt>
                <c:pt idx="475">
                  <c:v>662632.5</c:v>
                </c:pt>
                <c:pt idx="476">
                  <c:v>693472.0</c:v>
                </c:pt>
                <c:pt idx="477">
                  <c:v>401500.0</c:v>
                </c:pt>
                <c:pt idx="478">
                  <c:v>314000.0</c:v>
                </c:pt>
                <c:pt idx="479">
                  <c:v>212500.0</c:v>
                </c:pt>
                <c:pt idx="480">
                  <c:v>342000.0</c:v>
                </c:pt>
                <c:pt idx="481">
                  <c:v>439500.0</c:v>
                </c:pt>
                <c:pt idx="482">
                  <c:v>160000.0</c:v>
                </c:pt>
                <c:pt idx="483">
                  <c:v>187000.0</c:v>
                </c:pt>
                <c:pt idx="484">
                  <c:v>598453.0</c:v>
                </c:pt>
                <c:pt idx="485">
                  <c:v>705974.5</c:v>
                </c:pt>
                <c:pt idx="486">
                  <c:v>711809.0</c:v>
                </c:pt>
                <c:pt idx="487">
                  <c:v>387000.0</c:v>
                </c:pt>
                <c:pt idx="488">
                  <c:v>370000.0</c:v>
                </c:pt>
                <c:pt idx="489">
                  <c:v>510000.0</c:v>
                </c:pt>
                <c:pt idx="490">
                  <c:v>421000.0</c:v>
                </c:pt>
                <c:pt idx="491">
                  <c:v>365500.0</c:v>
                </c:pt>
                <c:pt idx="492">
                  <c:v>499000.0</c:v>
                </c:pt>
                <c:pt idx="493">
                  <c:v>177000.0</c:v>
                </c:pt>
                <c:pt idx="494">
                  <c:v>391745.0</c:v>
                </c:pt>
                <c:pt idx="495">
                  <c:v>797659.5</c:v>
                </c:pt>
                <c:pt idx="496">
                  <c:v>438421.0</c:v>
                </c:pt>
                <c:pt idx="497">
                  <c:v>634293.5</c:v>
                </c:pt>
                <c:pt idx="498">
                  <c:v>442000.0</c:v>
                </c:pt>
                <c:pt idx="499">
                  <c:v>386744.0</c:v>
                </c:pt>
                <c:pt idx="500">
                  <c:v>230500.0</c:v>
                </c:pt>
                <c:pt idx="501">
                  <c:v>197500.0</c:v>
                </c:pt>
                <c:pt idx="502">
                  <c:v>355000.0</c:v>
                </c:pt>
                <c:pt idx="503">
                  <c:v>134500.0</c:v>
                </c:pt>
                <c:pt idx="504">
                  <c:v>455091.0</c:v>
                </c:pt>
                <c:pt idx="505">
                  <c:v>193000.0</c:v>
                </c:pt>
                <c:pt idx="506">
                  <c:v>441500.0</c:v>
                </c:pt>
                <c:pt idx="507">
                  <c:v>375908.5</c:v>
                </c:pt>
                <c:pt idx="508">
                  <c:v>461759.0</c:v>
                </c:pt>
                <c:pt idx="509">
                  <c:v>444500.0</c:v>
                </c:pt>
                <c:pt idx="510">
                  <c:v>149000.0</c:v>
                </c:pt>
                <c:pt idx="511">
                  <c:v>519270.5</c:v>
                </c:pt>
                <c:pt idx="512">
                  <c:v>142500.0</c:v>
                </c:pt>
                <c:pt idx="513">
                  <c:v>473000.0</c:v>
                </c:pt>
                <c:pt idx="514">
                  <c:v>331000.0</c:v>
                </c:pt>
                <c:pt idx="515">
                  <c:v>341500.0</c:v>
                </c:pt>
                <c:pt idx="516">
                  <c:v>316500.0</c:v>
                </c:pt>
                <c:pt idx="517">
                  <c:v>377000.0</c:v>
                </c:pt>
                <c:pt idx="518">
                  <c:v>469500.0</c:v>
                </c:pt>
                <c:pt idx="519">
                  <c:v>262500.0</c:v>
                </c:pt>
                <c:pt idx="520">
                  <c:v>322000.0</c:v>
                </c:pt>
                <c:pt idx="521">
                  <c:v>135500.0</c:v>
                </c:pt>
                <c:pt idx="522">
                  <c:v>565113.0</c:v>
                </c:pt>
                <c:pt idx="523">
                  <c:v>390911.5</c:v>
                </c:pt>
                <c:pt idx="524">
                  <c:v>446000.0</c:v>
                </c:pt>
                <c:pt idx="525">
                  <c:v>274500.0</c:v>
                </c:pt>
                <c:pt idx="526">
                  <c:v>371500.0</c:v>
                </c:pt>
                <c:pt idx="527">
                  <c:v>570947.5</c:v>
                </c:pt>
                <c:pt idx="528">
                  <c:v>628459.0</c:v>
                </c:pt>
                <c:pt idx="529">
                  <c:v>449256.5</c:v>
                </c:pt>
                <c:pt idx="530">
                  <c:v>194000.0</c:v>
                </c:pt>
                <c:pt idx="531">
                  <c:v>665133.0</c:v>
                </c:pt>
                <c:pt idx="532">
                  <c:v>445500.0</c:v>
                </c:pt>
                <c:pt idx="533">
                  <c:v>315000.0</c:v>
                </c:pt>
                <c:pt idx="534">
                  <c:v>365000.0</c:v>
                </c:pt>
                <c:pt idx="535">
                  <c:v>404247.5</c:v>
                </c:pt>
                <c:pt idx="536">
                  <c:v>150500.0</c:v>
                </c:pt>
                <c:pt idx="537">
                  <c:v>195000.0</c:v>
                </c:pt>
                <c:pt idx="538">
                  <c:v>761819.0</c:v>
                </c:pt>
                <c:pt idx="539">
                  <c:v>326000.0</c:v>
                </c:pt>
                <c:pt idx="540">
                  <c:v>265500.0</c:v>
                </c:pt>
                <c:pt idx="541">
                  <c:v>508500.0</c:v>
                </c:pt>
                <c:pt idx="542">
                  <c:v>484500.0</c:v>
                </c:pt>
                <c:pt idx="543">
                  <c:v>359500.0</c:v>
                </c:pt>
                <c:pt idx="544">
                  <c:v>301000.0</c:v>
                </c:pt>
                <c:pt idx="545">
                  <c:v>385000.0</c:v>
                </c:pt>
                <c:pt idx="546">
                  <c:v>342500.0</c:v>
                </c:pt>
                <c:pt idx="547">
                  <c:v>350500.0</c:v>
                </c:pt>
                <c:pt idx="548">
                  <c:v>247000.0</c:v>
                </c:pt>
                <c:pt idx="549">
                  <c:v>446500.0</c:v>
                </c:pt>
                <c:pt idx="550">
                  <c:v>126000.0</c:v>
                </c:pt>
                <c:pt idx="551">
                  <c:v>422584.5</c:v>
                </c:pt>
                <c:pt idx="552">
                  <c:v>352000.0</c:v>
                </c:pt>
                <c:pt idx="553">
                  <c:v>158500.0</c:v>
                </c:pt>
                <c:pt idx="554">
                  <c:v>104000.0</c:v>
                </c:pt>
                <c:pt idx="555">
                  <c:v>124500.0</c:v>
                </c:pt>
                <c:pt idx="556">
                  <c:v>436000.0</c:v>
                </c:pt>
                <c:pt idx="557">
                  <c:v>302500.0</c:v>
                </c:pt>
                <c:pt idx="558">
                  <c:v>427585.5</c:v>
                </c:pt>
                <c:pt idx="559">
                  <c:v>329000.0</c:v>
                </c:pt>
                <c:pt idx="560">
                  <c:v>580949.5</c:v>
                </c:pt>
                <c:pt idx="561">
                  <c:v>441755.0</c:v>
                </c:pt>
                <c:pt idx="562">
                  <c:v>95000.0</c:v>
                </c:pt>
                <c:pt idx="563">
                  <c:v>335067.0</c:v>
                </c:pt>
                <c:pt idx="564">
                  <c:v>360500.0</c:v>
                </c:pt>
                <c:pt idx="565">
                  <c:v>228000.0</c:v>
                </c:pt>
                <c:pt idx="566">
                  <c:v>280500.0</c:v>
                </c:pt>
                <c:pt idx="567">
                  <c:v>191000.0</c:v>
                </c:pt>
                <c:pt idx="568">
                  <c:v>415500.0</c:v>
                </c:pt>
                <c:pt idx="569">
                  <c:v>64500.0</c:v>
                </c:pt>
                <c:pt idx="570">
                  <c:v>126500.0</c:v>
                </c:pt>
                <c:pt idx="571">
                  <c:v>458000.0</c:v>
                </c:pt>
                <c:pt idx="572">
                  <c:v>408000.0</c:v>
                </c:pt>
                <c:pt idx="573">
                  <c:v>547609.5</c:v>
                </c:pt>
                <c:pt idx="574">
                  <c:v>613456.0</c:v>
                </c:pt>
                <c:pt idx="575">
                  <c:v>292500.0</c:v>
                </c:pt>
                <c:pt idx="576">
                  <c:v>452500.0</c:v>
                </c:pt>
                <c:pt idx="577">
                  <c:v>232000.0</c:v>
                </c:pt>
                <c:pt idx="578">
                  <c:v>173000.0</c:v>
                </c:pt>
                <c:pt idx="579">
                  <c:v>633460.0</c:v>
                </c:pt>
                <c:pt idx="580">
                  <c:v>181000.0</c:v>
                </c:pt>
                <c:pt idx="581">
                  <c:v>386500.0</c:v>
                </c:pt>
                <c:pt idx="582">
                  <c:v>430000.0</c:v>
                </c:pt>
                <c:pt idx="583">
                  <c:v>271000.0</c:v>
                </c:pt>
                <c:pt idx="584">
                  <c:v>145500.0</c:v>
                </c:pt>
                <c:pt idx="585">
                  <c:v>266000.0</c:v>
                </c:pt>
                <c:pt idx="586">
                  <c:v>485500.0</c:v>
                </c:pt>
                <c:pt idx="587">
                  <c:v>614289.5</c:v>
                </c:pt>
                <c:pt idx="588">
                  <c:v>419500.0</c:v>
                </c:pt>
                <c:pt idx="589">
                  <c:v>266500.0</c:v>
                </c:pt>
                <c:pt idx="590">
                  <c:v>292500.0</c:v>
                </c:pt>
                <c:pt idx="591">
                  <c:v>899346.5</c:v>
                </c:pt>
                <c:pt idx="592">
                  <c:v>468500.0</c:v>
                </c:pt>
                <c:pt idx="593">
                  <c:v>363500.0</c:v>
                </c:pt>
                <c:pt idx="594">
                  <c:v>222500.0</c:v>
                </c:pt>
                <c:pt idx="595">
                  <c:v>220000.0</c:v>
                </c:pt>
                <c:pt idx="596">
                  <c:v>421751.0</c:v>
                </c:pt>
                <c:pt idx="597">
                  <c:v>331733.0</c:v>
                </c:pt>
                <c:pt idx="598">
                  <c:v>115500.0</c:v>
                </c:pt>
                <c:pt idx="599">
                  <c:v>354500.0</c:v>
                </c:pt>
                <c:pt idx="600">
                  <c:v>454500.0</c:v>
                </c:pt>
                <c:pt idx="601">
                  <c:v>247500.0</c:v>
                </c:pt>
                <c:pt idx="602">
                  <c:v>183500.0</c:v>
                </c:pt>
                <c:pt idx="603">
                  <c:v>435087.0</c:v>
                </c:pt>
                <c:pt idx="604">
                  <c:v>302500.0</c:v>
                </c:pt>
                <c:pt idx="605">
                  <c:v>548443.0</c:v>
                </c:pt>
                <c:pt idx="606">
                  <c:v>503434.0</c:v>
                </c:pt>
                <c:pt idx="607">
                  <c:v>220000.0</c:v>
                </c:pt>
                <c:pt idx="608">
                  <c:v>331500.0</c:v>
                </c:pt>
                <c:pt idx="609">
                  <c:v>400000.0</c:v>
                </c:pt>
                <c:pt idx="610">
                  <c:v>285000.0</c:v>
                </c:pt>
                <c:pt idx="611">
                  <c:v>410500.0</c:v>
                </c:pt>
                <c:pt idx="612">
                  <c:v>898513.0</c:v>
                </c:pt>
                <c:pt idx="613">
                  <c:v>565113.0</c:v>
                </c:pt>
                <c:pt idx="614">
                  <c:v>276500.0</c:v>
                </c:pt>
                <c:pt idx="615">
                  <c:v>363500.0</c:v>
                </c:pt>
                <c:pt idx="616">
                  <c:v>342500.0</c:v>
                </c:pt>
                <c:pt idx="617">
                  <c:v>274000.0</c:v>
                </c:pt>
                <c:pt idx="618">
                  <c:v>354237.5</c:v>
                </c:pt>
                <c:pt idx="619">
                  <c:v>440921.5</c:v>
                </c:pt>
                <c:pt idx="620">
                  <c:v>509000.0</c:v>
                </c:pt>
                <c:pt idx="621">
                  <c:v>429500.0</c:v>
                </c:pt>
                <c:pt idx="622">
                  <c:v>361000.0</c:v>
                </c:pt>
                <c:pt idx="623">
                  <c:v>510935.5</c:v>
                </c:pt>
                <c:pt idx="624">
                  <c:v>96500.0</c:v>
                </c:pt>
                <c:pt idx="625">
                  <c:v>504000.0</c:v>
                </c:pt>
                <c:pt idx="626">
                  <c:v>332500.0</c:v>
                </c:pt>
                <c:pt idx="627">
                  <c:v>441500.0</c:v>
                </c:pt>
                <c:pt idx="628">
                  <c:v>403500.0</c:v>
                </c:pt>
                <c:pt idx="629">
                  <c:v>147000.0</c:v>
                </c:pt>
                <c:pt idx="630">
                  <c:v>629292.5</c:v>
                </c:pt>
                <c:pt idx="631">
                  <c:v>921851.0</c:v>
                </c:pt>
                <c:pt idx="632">
                  <c:v>605121.0</c:v>
                </c:pt>
                <c:pt idx="633">
                  <c:v>268500.0</c:v>
                </c:pt>
                <c:pt idx="634">
                  <c:v>344000.0</c:v>
                </c:pt>
                <c:pt idx="635">
                  <c:v>374000.0</c:v>
                </c:pt>
                <c:pt idx="636">
                  <c:v>113000.0</c:v>
                </c:pt>
                <c:pt idx="637">
                  <c:v>49500.0</c:v>
                </c:pt>
                <c:pt idx="638">
                  <c:v>528000.0</c:v>
                </c:pt>
                <c:pt idx="639">
                  <c:v>151000.0</c:v>
                </c:pt>
                <c:pt idx="640">
                  <c:v>332000.0</c:v>
                </c:pt>
                <c:pt idx="641">
                  <c:v>1.015203E6</c:v>
                </c:pt>
                <c:pt idx="642">
                  <c:v>185500.0</c:v>
                </c:pt>
                <c:pt idx="643">
                  <c:v>243000.0</c:v>
                </c:pt>
                <c:pt idx="644">
                  <c:v>261000.0</c:v>
                </c:pt>
                <c:pt idx="645">
                  <c:v>204500.0</c:v>
                </c:pt>
                <c:pt idx="646">
                  <c:v>255000.0</c:v>
                </c:pt>
                <c:pt idx="647">
                  <c:v>393000.0</c:v>
                </c:pt>
                <c:pt idx="648">
                  <c:v>225500.0</c:v>
                </c:pt>
                <c:pt idx="649">
                  <c:v>172500.0</c:v>
                </c:pt>
                <c:pt idx="650">
                  <c:v>264000.0</c:v>
                </c:pt>
                <c:pt idx="651">
                  <c:v>432000.0</c:v>
                </c:pt>
                <c:pt idx="652">
                  <c:v>318000.0</c:v>
                </c:pt>
                <c:pt idx="653">
                  <c:v>353500.0</c:v>
                </c:pt>
                <c:pt idx="654">
                  <c:v>178500.0</c:v>
                </c:pt>
                <c:pt idx="655">
                  <c:v>428500.0</c:v>
                </c:pt>
                <c:pt idx="656">
                  <c:v>375000.0</c:v>
                </c:pt>
                <c:pt idx="657">
                  <c:v>258500.0</c:v>
                </c:pt>
                <c:pt idx="658">
                  <c:v>530939.5</c:v>
                </c:pt>
                <c:pt idx="659">
                  <c:v>446500.0</c:v>
                </c:pt>
                <c:pt idx="660">
                  <c:v>289500.0</c:v>
                </c:pt>
                <c:pt idx="661">
                  <c:v>352500.0</c:v>
                </c:pt>
                <c:pt idx="662">
                  <c:v>301000.0</c:v>
                </c:pt>
                <c:pt idx="663">
                  <c:v>480500.0</c:v>
                </c:pt>
                <c:pt idx="664">
                  <c:v>217000.0</c:v>
                </c:pt>
                <c:pt idx="665">
                  <c:v>181000.0</c:v>
                </c:pt>
                <c:pt idx="666">
                  <c:v>521250.0</c:v>
                </c:pt>
                <c:pt idx="667">
                  <c:v>340500.0</c:v>
                </c:pt>
                <c:pt idx="668">
                  <c:v>208500.0</c:v>
                </c:pt>
                <c:pt idx="669">
                  <c:v>396500.0</c:v>
                </c:pt>
                <c:pt idx="670">
                  <c:v>106000.0</c:v>
                </c:pt>
                <c:pt idx="671">
                  <c:v>67000.0</c:v>
                </c:pt>
                <c:pt idx="672">
                  <c:v>338500.0</c:v>
                </c:pt>
                <c:pt idx="673">
                  <c:v>5000.0</c:v>
                </c:pt>
                <c:pt idx="674">
                  <c:v>187500.0</c:v>
                </c:pt>
                <c:pt idx="675">
                  <c:v>345000.0</c:v>
                </c:pt>
                <c:pt idx="676">
                  <c:v>340000.0</c:v>
                </c:pt>
                <c:pt idx="677">
                  <c:v>369000.0</c:v>
                </c:pt>
                <c:pt idx="678">
                  <c:v>304000.0</c:v>
                </c:pt>
                <c:pt idx="679">
                  <c:v>222500.0</c:v>
                </c:pt>
                <c:pt idx="680">
                  <c:v>278500.0</c:v>
                </c:pt>
                <c:pt idx="681">
                  <c:v>624291.5</c:v>
                </c:pt>
                <c:pt idx="682">
                  <c:v>286500.0</c:v>
                </c:pt>
                <c:pt idx="683">
                  <c:v>425500.0</c:v>
                </c:pt>
                <c:pt idx="684">
                  <c:v>202500.0</c:v>
                </c:pt>
                <c:pt idx="685">
                  <c:v>196500.0</c:v>
                </c:pt>
                <c:pt idx="686">
                  <c:v>319500.0</c:v>
                </c:pt>
                <c:pt idx="687">
                  <c:v>133000.0</c:v>
                </c:pt>
                <c:pt idx="688">
                  <c:v>638000.0</c:v>
                </c:pt>
                <c:pt idx="689">
                  <c:v>230000.0</c:v>
                </c:pt>
                <c:pt idx="690">
                  <c:v>313000.0</c:v>
                </c:pt>
                <c:pt idx="691">
                  <c:v>550500.0</c:v>
                </c:pt>
                <c:pt idx="692">
                  <c:v>249000.0</c:v>
                </c:pt>
                <c:pt idx="693">
                  <c:v>330000.0</c:v>
                </c:pt>
                <c:pt idx="694">
                  <c:v>484263.5</c:v>
                </c:pt>
                <c:pt idx="695">
                  <c:v>499266.5</c:v>
                </c:pt>
              </c:numCache>
            </c:numRef>
          </c:yVal>
          <c:smooth val="0"/>
          <c:extLst xmlns:c16r2="http://schemas.microsoft.com/office/drawing/2015/06/chart">
            <c:ext xmlns:c16="http://schemas.microsoft.com/office/drawing/2014/chart" uri="{C3380CC4-5D6E-409C-BE32-E72D297353CC}">
              <c16:uniqueId val="{00000001-A5F3-47C6-BFC2-FDC339E9B325}"/>
            </c:ext>
          </c:extLst>
        </c:ser>
        <c:dLbls>
          <c:showLegendKey val="0"/>
          <c:showVal val="0"/>
          <c:showCatName val="0"/>
          <c:showSerName val="0"/>
          <c:showPercent val="0"/>
          <c:showBubbleSize val="0"/>
        </c:dLbls>
        <c:axId val="-2108892968"/>
        <c:axId val="-2108886168"/>
      </c:scatterChart>
      <c:valAx>
        <c:axId val="-21088929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Counter 1</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886168"/>
        <c:crosses val="autoZero"/>
        <c:crossBetween val="midCat"/>
      </c:valAx>
      <c:valAx>
        <c:axId val="-2108886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Counter 2</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8929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Counter to Counter Variation Over Time</a:t>
            </a:r>
          </a:p>
        </c:rich>
      </c:tx>
      <c:layout>
        <c:manualLayout>
          <c:xMode val="edge"/>
          <c:yMode val="edge"/>
          <c:x val="0.278980877390326"/>
          <c:y val="0.0333333333333333"/>
        </c:manualLayout>
      </c:layout>
      <c:overlay val="0"/>
      <c:spPr>
        <a:noFill/>
        <a:ln>
          <a:noFill/>
        </a:ln>
        <a:effectLst/>
      </c:sp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0890186726659168"/>
                  <c:y val="-0.686043307086614"/>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R² = 0.0168</a:t>
                    </a:r>
                    <a:endParaRPr lang="en-US"/>
                  </a:p>
                </c:rich>
              </c:tx>
              <c:numFmt formatCode="General" sourceLinked="0"/>
              <c:spPr>
                <a:noFill/>
                <a:ln>
                  <a:noFill/>
                </a:ln>
                <a:effectLst/>
              </c:spPr>
            </c:trendlineLbl>
          </c:trendline>
          <c:trendline>
            <c:spPr>
              <a:ln w="41275" cap="rnd">
                <a:solidFill>
                  <a:srgbClr val="FF0000"/>
                </a:solidFill>
                <a:prstDash val="solid"/>
              </a:ln>
              <a:effectLst/>
            </c:spPr>
            <c:trendlineType val="linear"/>
            <c:dispRSqr val="0"/>
            <c:dispEq val="0"/>
          </c:trendline>
          <c:xVal>
            <c:numRef>
              <c:f>'Post Purify'!$A$4:$A$699</c:f>
              <c:numCache>
                <c:formatCode>General</c:formatCode>
                <c:ptCount val="696"/>
                <c:pt idx="0">
                  <c:v>1305.0</c:v>
                </c:pt>
                <c:pt idx="1">
                  <c:v>1306.0</c:v>
                </c:pt>
                <c:pt idx="2">
                  <c:v>1307.0</c:v>
                </c:pt>
                <c:pt idx="3">
                  <c:v>1308.0</c:v>
                </c:pt>
                <c:pt idx="4">
                  <c:v>1309.0</c:v>
                </c:pt>
                <c:pt idx="5">
                  <c:v>1311.0</c:v>
                </c:pt>
                <c:pt idx="6">
                  <c:v>1312.0</c:v>
                </c:pt>
                <c:pt idx="7">
                  <c:v>1314.0</c:v>
                </c:pt>
                <c:pt idx="8">
                  <c:v>1315.0</c:v>
                </c:pt>
                <c:pt idx="9">
                  <c:v>1316.0</c:v>
                </c:pt>
                <c:pt idx="10">
                  <c:v>1318.0</c:v>
                </c:pt>
                <c:pt idx="11">
                  <c:v>1319.0</c:v>
                </c:pt>
                <c:pt idx="12">
                  <c:v>1320.0</c:v>
                </c:pt>
                <c:pt idx="13">
                  <c:v>1321.0</c:v>
                </c:pt>
                <c:pt idx="14">
                  <c:v>1322.0</c:v>
                </c:pt>
                <c:pt idx="15">
                  <c:v>1323.0</c:v>
                </c:pt>
                <c:pt idx="16">
                  <c:v>1324.0</c:v>
                </c:pt>
                <c:pt idx="17">
                  <c:v>1325.0</c:v>
                </c:pt>
                <c:pt idx="18">
                  <c:v>1326.0</c:v>
                </c:pt>
                <c:pt idx="19">
                  <c:v>1327.0</c:v>
                </c:pt>
                <c:pt idx="20">
                  <c:v>1328.0</c:v>
                </c:pt>
                <c:pt idx="21">
                  <c:v>1329.0</c:v>
                </c:pt>
                <c:pt idx="22">
                  <c:v>1330.0</c:v>
                </c:pt>
                <c:pt idx="23">
                  <c:v>1331.0</c:v>
                </c:pt>
                <c:pt idx="24">
                  <c:v>1332.0</c:v>
                </c:pt>
                <c:pt idx="25">
                  <c:v>1333.0</c:v>
                </c:pt>
                <c:pt idx="26">
                  <c:v>1334.0</c:v>
                </c:pt>
                <c:pt idx="27">
                  <c:v>1335.0</c:v>
                </c:pt>
                <c:pt idx="28">
                  <c:v>1336.0</c:v>
                </c:pt>
                <c:pt idx="29">
                  <c:v>1337.0</c:v>
                </c:pt>
                <c:pt idx="30">
                  <c:v>1339.0</c:v>
                </c:pt>
                <c:pt idx="31">
                  <c:v>1341.0</c:v>
                </c:pt>
                <c:pt idx="32">
                  <c:v>1342.0</c:v>
                </c:pt>
                <c:pt idx="33">
                  <c:v>1347.0</c:v>
                </c:pt>
                <c:pt idx="34">
                  <c:v>1348.0</c:v>
                </c:pt>
                <c:pt idx="35">
                  <c:v>1349.0</c:v>
                </c:pt>
                <c:pt idx="36">
                  <c:v>1350.0</c:v>
                </c:pt>
                <c:pt idx="37">
                  <c:v>1351.0</c:v>
                </c:pt>
                <c:pt idx="38">
                  <c:v>1354.0</c:v>
                </c:pt>
                <c:pt idx="39">
                  <c:v>1356.0</c:v>
                </c:pt>
                <c:pt idx="40">
                  <c:v>1357.0</c:v>
                </c:pt>
                <c:pt idx="41">
                  <c:v>1358.0</c:v>
                </c:pt>
                <c:pt idx="42">
                  <c:v>1359.0</c:v>
                </c:pt>
                <c:pt idx="43">
                  <c:v>1361.0</c:v>
                </c:pt>
                <c:pt idx="44">
                  <c:v>1363.0</c:v>
                </c:pt>
                <c:pt idx="45">
                  <c:v>1364.0</c:v>
                </c:pt>
                <c:pt idx="46">
                  <c:v>1365.0</c:v>
                </c:pt>
                <c:pt idx="47">
                  <c:v>1366.0</c:v>
                </c:pt>
                <c:pt idx="48">
                  <c:v>1368.0</c:v>
                </c:pt>
                <c:pt idx="49">
                  <c:v>1370.0</c:v>
                </c:pt>
                <c:pt idx="50">
                  <c:v>1371.0</c:v>
                </c:pt>
                <c:pt idx="51">
                  <c:v>1372.0</c:v>
                </c:pt>
                <c:pt idx="52">
                  <c:v>1373.0</c:v>
                </c:pt>
                <c:pt idx="53">
                  <c:v>1374.0</c:v>
                </c:pt>
                <c:pt idx="54">
                  <c:v>1375.0</c:v>
                </c:pt>
                <c:pt idx="55">
                  <c:v>1376.0</c:v>
                </c:pt>
                <c:pt idx="56">
                  <c:v>1377.0</c:v>
                </c:pt>
                <c:pt idx="57">
                  <c:v>1378.0</c:v>
                </c:pt>
                <c:pt idx="58">
                  <c:v>1379.0</c:v>
                </c:pt>
                <c:pt idx="59">
                  <c:v>1380.0</c:v>
                </c:pt>
                <c:pt idx="60">
                  <c:v>1381.0</c:v>
                </c:pt>
                <c:pt idx="61">
                  <c:v>1382.0</c:v>
                </c:pt>
                <c:pt idx="62">
                  <c:v>1383.0</c:v>
                </c:pt>
                <c:pt idx="63">
                  <c:v>1384.0</c:v>
                </c:pt>
                <c:pt idx="64">
                  <c:v>1385.0</c:v>
                </c:pt>
                <c:pt idx="65">
                  <c:v>1386.0</c:v>
                </c:pt>
                <c:pt idx="66">
                  <c:v>1387.0</c:v>
                </c:pt>
                <c:pt idx="67">
                  <c:v>1388.0</c:v>
                </c:pt>
                <c:pt idx="68">
                  <c:v>1389.0</c:v>
                </c:pt>
                <c:pt idx="69">
                  <c:v>1390.0</c:v>
                </c:pt>
                <c:pt idx="70">
                  <c:v>1391.0</c:v>
                </c:pt>
                <c:pt idx="71">
                  <c:v>1394.0</c:v>
                </c:pt>
                <c:pt idx="72">
                  <c:v>1396.0</c:v>
                </c:pt>
                <c:pt idx="73">
                  <c:v>1397.0</c:v>
                </c:pt>
                <c:pt idx="74">
                  <c:v>1399.0</c:v>
                </c:pt>
                <c:pt idx="75">
                  <c:v>1400.0</c:v>
                </c:pt>
                <c:pt idx="76">
                  <c:v>1401.0</c:v>
                </c:pt>
                <c:pt idx="77">
                  <c:v>1402.0</c:v>
                </c:pt>
                <c:pt idx="78">
                  <c:v>1404.0</c:v>
                </c:pt>
                <c:pt idx="79">
                  <c:v>1405.0</c:v>
                </c:pt>
                <c:pt idx="80">
                  <c:v>1406.0</c:v>
                </c:pt>
                <c:pt idx="81">
                  <c:v>1407.0</c:v>
                </c:pt>
                <c:pt idx="82">
                  <c:v>1408.0</c:v>
                </c:pt>
                <c:pt idx="83">
                  <c:v>1409.0</c:v>
                </c:pt>
                <c:pt idx="84">
                  <c:v>1410.0</c:v>
                </c:pt>
                <c:pt idx="85">
                  <c:v>1411.0</c:v>
                </c:pt>
                <c:pt idx="86">
                  <c:v>1412.0</c:v>
                </c:pt>
                <c:pt idx="87">
                  <c:v>1413.0</c:v>
                </c:pt>
                <c:pt idx="88">
                  <c:v>1414.0</c:v>
                </c:pt>
                <c:pt idx="89">
                  <c:v>1416.0</c:v>
                </c:pt>
                <c:pt idx="90">
                  <c:v>1417.0</c:v>
                </c:pt>
                <c:pt idx="91">
                  <c:v>1418.0</c:v>
                </c:pt>
                <c:pt idx="92">
                  <c:v>1419.0</c:v>
                </c:pt>
                <c:pt idx="93">
                  <c:v>1420.0</c:v>
                </c:pt>
                <c:pt idx="94">
                  <c:v>1422.0</c:v>
                </c:pt>
                <c:pt idx="95">
                  <c:v>1423.0</c:v>
                </c:pt>
                <c:pt idx="96">
                  <c:v>1424.0</c:v>
                </c:pt>
                <c:pt idx="97">
                  <c:v>1425.0</c:v>
                </c:pt>
                <c:pt idx="98">
                  <c:v>1426.0</c:v>
                </c:pt>
                <c:pt idx="99">
                  <c:v>1428.0</c:v>
                </c:pt>
                <c:pt idx="100">
                  <c:v>1429.0</c:v>
                </c:pt>
                <c:pt idx="101">
                  <c:v>1430.0</c:v>
                </c:pt>
                <c:pt idx="102">
                  <c:v>1431.0</c:v>
                </c:pt>
                <c:pt idx="103">
                  <c:v>1432.0</c:v>
                </c:pt>
                <c:pt idx="104">
                  <c:v>1433.0</c:v>
                </c:pt>
                <c:pt idx="105">
                  <c:v>1434.0</c:v>
                </c:pt>
                <c:pt idx="106">
                  <c:v>1435.0</c:v>
                </c:pt>
                <c:pt idx="107">
                  <c:v>1436.0</c:v>
                </c:pt>
                <c:pt idx="108">
                  <c:v>1437.0</c:v>
                </c:pt>
                <c:pt idx="109">
                  <c:v>1439.0</c:v>
                </c:pt>
                <c:pt idx="110">
                  <c:v>1442.0</c:v>
                </c:pt>
                <c:pt idx="111">
                  <c:v>1443.0</c:v>
                </c:pt>
                <c:pt idx="112">
                  <c:v>1444.0</c:v>
                </c:pt>
                <c:pt idx="113">
                  <c:v>1445.0</c:v>
                </c:pt>
                <c:pt idx="114">
                  <c:v>1446.0</c:v>
                </c:pt>
                <c:pt idx="115">
                  <c:v>1447.0</c:v>
                </c:pt>
                <c:pt idx="116">
                  <c:v>1449.0</c:v>
                </c:pt>
                <c:pt idx="117">
                  <c:v>1450.0</c:v>
                </c:pt>
                <c:pt idx="118">
                  <c:v>1451.0</c:v>
                </c:pt>
                <c:pt idx="119">
                  <c:v>1452.0</c:v>
                </c:pt>
                <c:pt idx="120">
                  <c:v>1453.0</c:v>
                </c:pt>
                <c:pt idx="121">
                  <c:v>1454.0</c:v>
                </c:pt>
                <c:pt idx="122">
                  <c:v>1455.0</c:v>
                </c:pt>
                <c:pt idx="123">
                  <c:v>1456.0</c:v>
                </c:pt>
                <c:pt idx="124">
                  <c:v>1457.0</c:v>
                </c:pt>
                <c:pt idx="125">
                  <c:v>1458.0</c:v>
                </c:pt>
                <c:pt idx="126">
                  <c:v>1459.0</c:v>
                </c:pt>
                <c:pt idx="127">
                  <c:v>1460.0</c:v>
                </c:pt>
                <c:pt idx="128">
                  <c:v>1462.0</c:v>
                </c:pt>
                <c:pt idx="129">
                  <c:v>1463.0</c:v>
                </c:pt>
                <c:pt idx="130">
                  <c:v>1466.0</c:v>
                </c:pt>
                <c:pt idx="131">
                  <c:v>1471.0</c:v>
                </c:pt>
                <c:pt idx="132">
                  <c:v>1472.0</c:v>
                </c:pt>
                <c:pt idx="133">
                  <c:v>1474.0</c:v>
                </c:pt>
                <c:pt idx="134">
                  <c:v>1475.0</c:v>
                </c:pt>
                <c:pt idx="135">
                  <c:v>1478.0</c:v>
                </c:pt>
                <c:pt idx="136">
                  <c:v>1482.0</c:v>
                </c:pt>
                <c:pt idx="137">
                  <c:v>1483.0</c:v>
                </c:pt>
                <c:pt idx="138">
                  <c:v>1484.0</c:v>
                </c:pt>
                <c:pt idx="139">
                  <c:v>1485.0</c:v>
                </c:pt>
                <c:pt idx="140">
                  <c:v>1486.0</c:v>
                </c:pt>
                <c:pt idx="141">
                  <c:v>1487.0</c:v>
                </c:pt>
                <c:pt idx="142">
                  <c:v>1488.0</c:v>
                </c:pt>
                <c:pt idx="143">
                  <c:v>1489.0</c:v>
                </c:pt>
                <c:pt idx="144">
                  <c:v>1490.0</c:v>
                </c:pt>
                <c:pt idx="145">
                  <c:v>1491.0</c:v>
                </c:pt>
                <c:pt idx="146">
                  <c:v>1492.0</c:v>
                </c:pt>
                <c:pt idx="147">
                  <c:v>1493.0</c:v>
                </c:pt>
                <c:pt idx="148">
                  <c:v>1494.0</c:v>
                </c:pt>
                <c:pt idx="149">
                  <c:v>1495.0</c:v>
                </c:pt>
                <c:pt idx="150">
                  <c:v>1496.0</c:v>
                </c:pt>
                <c:pt idx="151">
                  <c:v>1498.0</c:v>
                </c:pt>
                <c:pt idx="152">
                  <c:v>1499.0</c:v>
                </c:pt>
                <c:pt idx="153">
                  <c:v>1500.0</c:v>
                </c:pt>
                <c:pt idx="154">
                  <c:v>1501.0</c:v>
                </c:pt>
                <c:pt idx="155">
                  <c:v>1502.0</c:v>
                </c:pt>
                <c:pt idx="156">
                  <c:v>1503.0</c:v>
                </c:pt>
                <c:pt idx="157">
                  <c:v>1504.0</c:v>
                </c:pt>
                <c:pt idx="158">
                  <c:v>1505.0</c:v>
                </c:pt>
                <c:pt idx="159">
                  <c:v>1508.0</c:v>
                </c:pt>
                <c:pt idx="160">
                  <c:v>1511.0</c:v>
                </c:pt>
                <c:pt idx="161">
                  <c:v>1513.0</c:v>
                </c:pt>
                <c:pt idx="162">
                  <c:v>1514.0</c:v>
                </c:pt>
                <c:pt idx="163">
                  <c:v>1515.0</c:v>
                </c:pt>
                <c:pt idx="164">
                  <c:v>1516.0</c:v>
                </c:pt>
                <c:pt idx="165">
                  <c:v>1517.0</c:v>
                </c:pt>
                <c:pt idx="166">
                  <c:v>1518.0</c:v>
                </c:pt>
                <c:pt idx="167">
                  <c:v>1519.0</c:v>
                </c:pt>
                <c:pt idx="168">
                  <c:v>1522.0</c:v>
                </c:pt>
                <c:pt idx="169">
                  <c:v>1523.0</c:v>
                </c:pt>
                <c:pt idx="170">
                  <c:v>1524.0</c:v>
                </c:pt>
                <c:pt idx="171">
                  <c:v>1525.0</c:v>
                </c:pt>
                <c:pt idx="172">
                  <c:v>1526.0</c:v>
                </c:pt>
                <c:pt idx="173">
                  <c:v>1529.0</c:v>
                </c:pt>
                <c:pt idx="174">
                  <c:v>1530.0</c:v>
                </c:pt>
                <c:pt idx="175">
                  <c:v>1532.0</c:v>
                </c:pt>
                <c:pt idx="176">
                  <c:v>1533.0</c:v>
                </c:pt>
                <c:pt idx="177">
                  <c:v>1534.0</c:v>
                </c:pt>
                <c:pt idx="178">
                  <c:v>1535.0</c:v>
                </c:pt>
                <c:pt idx="179">
                  <c:v>1536.0</c:v>
                </c:pt>
                <c:pt idx="180">
                  <c:v>1538.0</c:v>
                </c:pt>
                <c:pt idx="181">
                  <c:v>1541.0</c:v>
                </c:pt>
                <c:pt idx="182">
                  <c:v>1542.0</c:v>
                </c:pt>
                <c:pt idx="183">
                  <c:v>1543.0</c:v>
                </c:pt>
                <c:pt idx="184">
                  <c:v>1544.0</c:v>
                </c:pt>
                <c:pt idx="185">
                  <c:v>1548.0</c:v>
                </c:pt>
                <c:pt idx="186">
                  <c:v>1550.0</c:v>
                </c:pt>
                <c:pt idx="187">
                  <c:v>1552.0</c:v>
                </c:pt>
                <c:pt idx="188">
                  <c:v>1553.0</c:v>
                </c:pt>
                <c:pt idx="189">
                  <c:v>1554.0</c:v>
                </c:pt>
                <c:pt idx="190">
                  <c:v>1555.0</c:v>
                </c:pt>
                <c:pt idx="191">
                  <c:v>1557.0</c:v>
                </c:pt>
                <c:pt idx="192">
                  <c:v>1558.0</c:v>
                </c:pt>
                <c:pt idx="193">
                  <c:v>1562.0</c:v>
                </c:pt>
                <c:pt idx="194">
                  <c:v>1563.0</c:v>
                </c:pt>
                <c:pt idx="195">
                  <c:v>1564.0</c:v>
                </c:pt>
                <c:pt idx="196">
                  <c:v>1565.0</c:v>
                </c:pt>
                <c:pt idx="197">
                  <c:v>1566.0</c:v>
                </c:pt>
                <c:pt idx="198">
                  <c:v>1567.0</c:v>
                </c:pt>
                <c:pt idx="199">
                  <c:v>1568.0</c:v>
                </c:pt>
                <c:pt idx="200">
                  <c:v>1569.0</c:v>
                </c:pt>
                <c:pt idx="201">
                  <c:v>1570.0</c:v>
                </c:pt>
                <c:pt idx="202">
                  <c:v>1571.0</c:v>
                </c:pt>
                <c:pt idx="203">
                  <c:v>1572.0</c:v>
                </c:pt>
                <c:pt idx="204">
                  <c:v>1573.0</c:v>
                </c:pt>
                <c:pt idx="205">
                  <c:v>1574.0</c:v>
                </c:pt>
                <c:pt idx="206">
                  <c:v>1575.0</c:v>
                </c:pt>
                <c:pt idx="207">
                  <c:v>1576.0</c:v>
                </c:pt>
                <c:pt idx="208">
                  <c:v>1577.0</c:v>
                </c:pt>
                <c:pt idx="209">
                  <c:v>1578.0</c:v>
                </c:pt>
                <c:pt idx="210">
                  <c:v>1579.0</c:v>
                </c:pt>
                <c:pt idx="211">
                  <c:v>1580.0</c:v>
                </c:pt>
                <c:pt idx="212">
                  <c:v>1581.0</c:v>
                </c:pt>
                <c:pt idx="213">
                  <c:v>1582.0</c:v>
                </c:pt>
                <c:pt idx="214">
                  <c:v>1583.0</c:v>
                </c:pt>
                <c:pt idx="215">
                  <c:v>1584.0</c:v>
                </c:pt>
                <c:pt idx="216">
                  <c:v>1585.0</c:v>
                </c:pt>
                <c:pt idx="217">
                  <c:v>1586.0</c:v>
                </c:pt>
                <c:pt idx="218">
                  <c:v>1587.0</c:v>
                </c:pt>
                <c:pt idx="219">
                  <c:v>1588.0</c:v>
                </c:pt>
                <c:pt idx="220">
                  <c:v>1589.0</c:v>
                </c:pt>
                <c:pt idx="221">
                  <c:v>1590.0</c:v>
                </c:pt>
                <c:pt idx="222">
                  <c:v>1591.0</c:v>
                </c:pt>
                <c:pt idx="223">
                  <c:v>1592.0</c:v>
                </c:pt>
                <c:pt idx="224">
                  <c:v>1593.0</c:v>
                </c:pt>
                <c:pt idx="225">
                  <c:v>1594.0</c:v>
                </c:pt>
                <c:pt idx="226">
                  <c:v>1595.0</c:v>
                </c:pt>
                <c:pt idx="227">
                  <c:v>1596.0</c:v>
                </c:pt>
                <c:pt idx="228">
                  <c:v>1597.0</c:v>
                </c:pt>
                <c:pt idx="229">
                  <c:v>1598.0</c:v>
                </c:pt>
                <c:pt idx="230">
                  <c:v>1599.0</c:v>
                </c:pt>
                <c:pt idx="231">
                  <c:v>1600.0</c:v>
                </c:pt>
                <c:pt idx="232">
                  <c:v>1601.0</c:v>
                </c:pt>
                <c:pt idx="233">
                  <c:v>1602.0</c:v>
                </c:pt>
                <c:pt idx="234">
                  <c:v>1603.0</c:v>
                </c:pt>
                <c:pt idx="235">
                  <c:v>1605.0</c:v>
                </c:pt>
                <c:pt idx="236">
                  <c:v>1606.0</c:v>
                </c:pt>
                <c:pt idx="237">
                  <c:v>1607.0</c:v>
                </c:pt>
                <c:pt idx="238">
                  <c:v>1608.0</c:v>
                </c:pt>
                <c:pt idx="239">
                  <c:v>1609.0</c:v>
                </c:pt>
                <c:pt idx="240">
                  <c:v>1610.0</c:v>
                </c:pt>
                <c:pt idx="241">
                  <c:v>1612.0</c:v>
                </c:pt>
                <c:pt idx="242">
                  <c:v>1613.0</c:v>
                </c:pt>
                <c:pt idx="243">
                  <c:v>1614.0</c:v>
                </c:pt>
                <c:pt idx="244">
                  <c:v>1616.0</c:v>
                </c:pt>
                <c:pt idx="245">
                  <c:v>1617.0</c:v>
                </c:pt>
                <c:pt idx="246">
                  <c:v>1619.0</c:v>
                </c:pt>
                <c:pt idx="247">
                  <c:v>1621.0</c:v>
                </c:pt>
                <c:pt idx="248">
                  <c:v>1622.0</c:v>
                </c:pt>
                <c:pt idx="249">
                  <c:v>1623.0</c:v>
                </c:pt>
                <c:pt idx="250">
                  <c:v>1624.0</c:v>
                </c:pt>
                <c:pt idx="251">
                  <c:v>1625.0</c:v>
                </c:pt>
                <c:pt idx="252">
                  <c:v>1626.0</c:v>
                </c:pt>
                <c:pt idx="253">
                  <c:v>1627.0</c:v>
                </c:pt>
                <c:pt idx="254">
                  <c:v>1628.0</c:v>
                </c:pt>
                <c:pt idx="255">
                  <c:v>1629.0</c:v>
                </c:pt>
                <c:pt idx="256">
                  <c:v>1630.0</c:v>
                </c:pt>
                <c:pt idx="257">
                  <c:v>1632.0</c:v>
                </c:pt>
                <c:pt idx="258">
                  <c:v>1633.0</c:v>
                </c:pt>
                <c:pt idx="259">
                  <c:v>1634.0</c:v>
                </c:pt>
                <c:pt idx="260">
                  <c:v>1635.0</c:v>
                </c:pt>
                <c:pt idx="261">
                  <c:v>1636.0</c:v>
                </c:pt>
                <c:pt idx="262">
                  <c:v>1637.0</c:v>
                </c:pt>
                <c:pt idx="263">
                  <c:v>1638.0</c:v>
                </c:pt>
                <c:pt idx="264">
                  <c:v>1639.0</c:v>
                </c:pt>
                <c:pt idx="265">
                  <c:v>1640.0</c:v>
                </c:pt>
                <c:pt idx="266">
                  <c:v>1641.0</c:v>
                </c:pt>
                <c:pt idx="267">
                  <c:v>1642.0</c:v>
                </c:pt>
                <c:pt idx="268">
                  <c:v>1646.0</c:v>
                </c:pt>
                <c:pt idx="269">
                  <c:v>1647.0</c:v>
                </c:pt>
                <c:pt idx="270">
                  <c:v>1648.0</c:v>
                </c:pt>
                <c:pt idx="271">
                  <c:v>1649.0</c:v>
                </c:pt>
                <c:pt idx="272">
                  <c:v>1650.0</c:v>
                </c:pt>
                <c:pt idx="273">
                  <c:v>1651.0</c:v>
                </c:pt>
                <c:pt idx="274">
                  <c:v>1652.0</c:v>
                </c:pt>
                <c:pt idx="275">
                  <c:v>1653.0</c:v>
                </c:pt>
                <c:pt idx="276">
                  <c:v>1654.0</c:v>
                </c:pt>
                <c:pt idx="277">
                  <c:v>1655.0</c:v>
                </c:pt>
                <c:pt idx="278">
                  <c:v>1656.0</c:v>
                </c:pt>
                <c:pt idx="279">
                  <c:v>1657.0</c:v>
                </c:pt>
                <c:pt idx="280">
                  <c:v>1658.0</c:v>
                </c:pt>
                <c:pt idx="281">
                  <c:v>1659.0</c:v>
                </c:pt>
                <c:pt idx="282">
                  <c:v>1661.0</c:v>
                </c:pt>
                <c:pt idx="283">
                  <c:v>1663.0</c:v>
                </c:pt>
                <c:pt idx="284">
                  <c:v>1664.0</c:v>
                </c:pt>
                <c:pt idx="285">
                  <c:v>1665.0</c:v>
                </c:pt>
                <c:pt idx="286">
                  <c:v>1666.0</c:v>
                </c:pt>
                <c:pt idx="287">
                  <c:v>1668.0</c:v>
                </c:pt>
                <c:pt idx="288">
                  <c:v>1669.0</c:v>
                </c:pt>
                <c:pt idx="289">
                  <c:v>1670.0</c:v>
                </c:pt>
                <c:pt idx="290">
                  <c:v>1671.0</c:v>
                </c:pt>
                <c:pt idx="291">
                  <c:v>1672.0</c:v>
                </c:pt>
                <c:pt idx="292">
                  <c:v>1674.0</c:v>
                </c:pt>
                <c:pt idx="293">
                  <c:v>1675.0</c:v>
                </c:pt>
                <c:pt idx="294">
                  <c:v>1676.0</c:v>
                </c:pt>
                <c:pt idx="295">
                  <c:v>1677.0</c:v>
                </c:pt>
                <c:pt idx="296">
                  <c:v>1678.0</c:v>
                </c:pt>
                <c:pt idx="297">
                  <c:v>1679.0</c:v>
                </c:pt>
                <c:pt idx="298">
                  <c:v>1680.0</c:v>
                </c:pt>
                <c:pt idx="299">
                  <c:v>1681.0</c:v>
                </c:pt>
                <c:pt idx="300">
                  <c:v>1682.0</c:v>
                </c:pt>
                <c:pt idx="301">
                  <c:v>1683.0</c:v>
                </c:pt>
                <c:pt idx="302">
                  <c:v>1684.0</c:v>
                </c:pt>
                <c:pt idx="303">
                  <c:v>1685.0</c:v>
                </c:pt>
                <c:pt idx="304">
                  <c:v>1687.0</c:v>
                </c:pt>
                <c:pt idx="305">
                  <c:v>1688.0</c:v>
                </c:pt>
                <c:pt idx="306">
                  <c:v>1689.0</c:v>
                </c:pt>
                <c:pt idx="307">
                  <c:v>1690.0</c:v>
                </c:pt>
                <c:pt idx="308">
                  <c:v>1691.0</c:v>
                </c:pt>
                <c:pt idx="309">
                  <c:v>1692.0</c:v>
                </c:pt>
                <c:pt idx="310">
                  <c:v>1693.0</c:v>
                </c:pt>
                <c:pt idx="311">
                  <c:v>1694.0</c:v>
                </c:pt>
                <c:pt idx="312">
                  <c:v>1695.0</c:v>
                </c:pt>
                <c:pt idx="313">
                  <c:v>1697.0</c:v>
                </c:pt>
                <c:pt idx="314">
                  <c:v>1698.0</c:v>
                </c:pt>
                <c:pt idx="315">
                  <c:v>1699.0</c:v>
                </c:pt>
                <c:pt idx="316">
                  <c:v>1700.0</c:v>
                </c:pt>
                <c:pt idx="317">
                  <c:v>1701.0</c:v>
                </c:pt>
                <c:pt idx="318">
                  <c:v>1702.0</c:v>
                </c:pt>
                <c:pt idx="319">
                  <c:v>1703.0</c:v>
                </c:pt>
                <c:pt idx="320">
                  <c:v>1704.0</c:v>
                </c:pt>
                <c:pt idx="321">
                  <c:v>1705.0</c:v>
                </c:pt>
                <c:pt idx="322">
                  <c:v>1706.0</c:v>
                </c:pt>
                <c:pt idx="323">
                  <c:v>1707.0</c:v>
                </c:pt>
                <c:pt idx="324">
                  <c:v>1708.0</c:v>
                </c:pt>
                <c:pt idx="325">
                  <c:v>1709.0</c:v>
                </c:pt>
                <c:pt idx="326">
                  <c:v>1710.0</c:v>
                </c:pt>
                <c:pt idx="327">
                  <c:v>1711.0</c:v>
                </c:pt>
                <c:pt idx="328">
                  <c:v>1712.0</c:v>
                </c:pt>
                <c:pt idx="329">
                  <c:v>1713.0</c:v>
                </c:pt>
                <c:pt idx="330">
                  <c:v>1714.0</c:v>
                </c:pt>
                <c:pt idx="331">
                  <c:v>1715.0</c:v>
                </c:pt>
                <c:pt idx="332">
                  <c:v>1716.0</c:v>
                </c:pt>
                <c:pt idx="333">
                  <c:v>1717.0</c:v>
                </c:pt>
                <c:pt idx="334">
                  <c:v>1718.0</c:v>
                </c:pt>
                <c:pt idx="335">
                  <c:v>1719.0</c:v>
                </c:pt>
                <c:pt idx="336">
                  <c:v>1720.0</c:v>
                </c:pt>
                <c:pt idx="337">
                  <c:v>1721.0</c:v>
                </c:pt>
                <c:pt idx="338">
                  <c:v>1722.0</c:v>
                </c:pt>
                <c:pt idx="339">
                  <c:v>1723.0</c:v>
                </c:pt>
                <c:pt idx="340">
                  <c:v>1724.0</c:v>
                </c:pt>
                <c:pt idx="341">
                  <c:v>1725.0</c:v>
                </c:pt>
                <c:pt idx="342">
                  <c:v>1726.0</c:v>
                </c:pt>
                <c:pt idx="343">
                  <c:v>1727.0</c:v>
                </c:pt>
                <c:pt idx="344">
                  <c:v>1728.0</c:v>
                </c:pt>
                <c:pt idx="345">
                  <c:v>1729.0</c:v>
                </c:pt>
                <c:pt idx="346">
                  <c:v>1731.0</c:v>
                </c:pt>
                <c:pt idx="347">
                  <c:v>1732.0</c:v>
                </c:pt>
                <c:pt idx="348">
                  <c:v>1733.0</c:v>
                </c:pt>
                <c:pt idx="349">
                  <c:v>1734.0</c:v>
                </c:pt>
                <c:pt idx="350">
                  <c:v>1735.0</c:v>
                </c:pt>
                <c:pt idx="351">
                  <c:v>1736.0</c:v>
                </c:pt>
                <c:pt idx="352">
                  <c:v>1737.0</c:v>
                </c:pt>
                <c:pt idx="353">
                  <c:v>1738.0</c:v>
                </c:pt>
                <c:pt idx="354">
                  <c:v>1740.0</c:v>
                </c:pt>
                <c:pt idx="355">
                  <c:v>1741.0</c:v>
                </c:pt>
                <c:pt idx="356">
                  <c:v>1742.0</c:v>
                </c:pt>
                <c:pt idx="357">
                  <c:v>1743.0</c:v>
                </c:pt>
                <c:pt idx="358">
                  <c:v>1744.0</c:v>
                </c:pt>
                <c:pt idx="359">
                  <c:v>1745.0</c:v>
                </c:pt>
                <c:pt idx="360">
                  <c:v>1746.0</c:v>
                </c:pt>
                <c:pt idx="361">
                  <c:v>1747.0</c:v>
                </c:pt>
                <c:pt idx="362">
                  <c:v>1748.0</c:v>
                </c:pt>
                <c:pt idx="363">
                  <c:v>1749.0</c:v>
                </c:pt>
                <c:pt idx="364">
                  <c:v>1750.0</c:v>
                </c:pt>
                <c:pt idx="365">
                  <c:v>1751.0</c:v>
                </c:pt>
                <c:pt idx="366">
                  <c:v>1752.0</c:v>
                </c:pt>
                <c:pt idx="367">
                  <c:v>1753.0</c:v>
                </c:pt>
                <c:pt idx="368">
                  <c:v>1754.0</c:v>
                </c:pt>
                <c:pt idx="369">
                  <c:v>1755.0</c:v>
                </c:pt>
                <c:pt idx="370">
                  <c:v>1756.0</c:v>
                </c:pt>
                <c:pt idx="371">
                  <c:v>1757.0</c:v>
                </c:pt>
                <c:pt idx="372">
                  <c:v>1758.0</c:v>
                </c:pt>
                <c:pt idx="373">
                  <c:v>1759.0</c:v>
                </c:pt>
                <c:pt idx="374">
                  <c:v>1760.0</c:v>
                </c:pt>
                <c:pt idx="375">
                  <c:v>1761.0</c:v>
                </c:pt>
                <c:pt idx="376">
                  <c:v>1762.0</c:v>
                </c:pt>
                <c:pt idx="377">
                  <c:v>1763.0</c:v>
                </c:pt>
                <c:pt idx="378">
                  <c:v>1764.0</c:v>
                </c:pt>
                <c:pt idx="379">
                  <c:v>1765.0</c:v>
                </c:pt>
                <c:pt idx="380">
                  <c:v>1766.0</c:v>
                </c:pt>
                <c:pt idx="381">
                  <c:v>1767.0</c:v>
                </c:pt>
                <c:pt idx="382">
                  <c:v>1768.0</c:v>
                </c:pt>
                <c:pt idx="383">
                  <c:v>1769.0</c:v>
                </c:pt>
                <c:pt idx="384">
                  <c:v>1771.0</c:v>
                </c:pt>
                <c:pt idx="385">
                  <c:v>1772.0</c:v>
                </c:pt>
                <c:pt idx="386">
                  <c:v>1773.0</c:v>
                </c:pt>
                <c:pt idx="387">
                  <c:v>1774.0</c:v>
                </c:pt>
                <c:pt idx="388">
                  <c:v>1775.0</c:v>
                </c:pt>
                <c:pt idx="389">
                  <c:v>1777.0</c:v>
                </c:pt>
                <c:pt idx="390">
                  <c:v>1778.0</c:v>
                </c:pt>
                <c:pt idx="391">
                  <c:v>1779.0</c:v>
                </c:pt>
                <c:pt idx="392">
                  <c:v>1780.0</c:v>
                </c:pt>
                <c:pt idx="393">
                  <c:v>1781.0</c:v>
                </c:pt>
                <c:pt idx="394">
                  <c:v>1782.0</c:v>
                </c:pt>
                <c:pt idx="395">
                  <c:v>1783.0</c:v>
                </c:pt>
                <c:pt idx="396">
                  <c:v>1784.0</c:v>
                </c:pt>
                <c:pt idx="397">
                  <c:v>1785.0</c:v>
                </c:pt>
                <c:pt idx="398">
                  <c:v>1786.0</c:v>
                </c:pt>
                <c:pt idx="399">
                  <c:v>1787.0</c:v>
                </c:pt>
                <c:pt idx="400">
                  <c:v>1788.0</c:v>
                </c:pt>
                <c:pt idx="401">
                  <c:v>1789.0</c:v>
                </c:pt>
                <c:pt idx="402">
                  <c:v>1791.0</c:v>
                </c:pt>
                <c:pt idx="403">
                  <c:v>1792.0</c:v>
                </c:pt>
                <c:pt idx="404">
                  <c:v>1793.0</c:v>
                </c:pt>
                <c:pt idx="405">
                  <c:v>1794.0</c:v>
                </c:pt>
                <c:pt idx="406">
                  <c:v>1795.0</c:v>
                </c:pt>
                <c:pt idx="407">
                  <c:v>1796.0</c:v>
                </c:pt>
                <c:pt idx="408">
                  <c:v>1797.0</c:v>
                </c:pt>
                <c:pt idx="409">
                  <c:v>1798.0</c:v>
                </c:pt>
                <c:pt idx="410">
                  <c:v>1799.0</c:v>
                </c:pt>
                <c:pt idx="411">
                  <c:v>1800.0</c:v>
                </c:pt>
                <c:pt idx="412">
                  <c:v>1801.0</c:v>
                </c:pt>
                <c:pt idx="413">
                  <c:v>1802.0</c:v>
                </c:pt>
                <c:pt idx="414">
                  <c:v>1804.0</c:v>
                </c:pt>
                <c:pt idx="415">
                  <c:v>1805.0</c:v>
                </c:pt>
                <c:pt idx="416">
                  <c:v>1806.0</c:v>
                </c:pt>
                <c:pt idx="417">
                  <c:v>1807.0</c:v>
                </c:pt>
                <c:pt idx="418">
                  <c:v>1808.0</c:v>
                </c:pt>
                <c:pt idx="419">
                  <c:v>1809.0</c:v>
                </c:pt>
                <c:pt idx="420">
                  <c:v>1810.0</c:v>
                </c:pt>
                <c:pt idx="421">
                  <c:v>1811.0</c:v>
                </c:pt>
                <c:pt idx="422">
                  <c:v>1812.0</c:v>
                </c:pt>
                <c:pt idx="423">
                  <c:v>1813.0</c:v>
                </c:pt>
                <c:pt idx="424">
                  <c:v>1814.0</c:v>
                </c:pt>
                <c:pt idx="425">
                  <c:v>1815.0</c:v>
                </c:pt>
                <c:pt idx="426">
                  <c:v>1816.0</c:v>
                </c:pt>
                <c:pt idx="427">
                  <c:v>1818.0</c:v>
                </c:pt>
                <c:pt idx="428">
                  <c:v>1819.0</c:v>
                </c:pt>
                <c:pt idx="429">
                  <c:v>1820.0</c:v>
                </c:pt>
                <c:pt idx="430">
                  <c:v>1821.0</c:v>
                </c:pt>
                <c:pt idx="431">
                  <c:v>1822.0</c:v>
                </c:pt>
                <c:pt idx="432">
                  <c:v>1823.0</c:v>
                </c:pt>
                <c:pt idx="433">
                  <c:v>1824.0</c:v>
                </c:pt>
                <c:pt idx="434">
                  <c:v>1825.0</c:v>
                </c:pt>
                <c:pt idx="435">
                  <c:v>1826.0</c:v>
                </c:pt>
                <c:pt idx="436">
                  <c:v>1827.0</c:v>
                </c:pt>
                <c:pt idx="437">
                  <c:v>1828.0</c:v>
                </c:pt>
                <c:pt idx="438">
                  <c:v>1829.0</c:v>
                </c:pt>
                <c:pt idx="439">
                  <c:v>1831.0</c:v>
                </c:pt>
                <c:pt idx="440">
                  <c:v>1832.0</c:v>
                </c:pt>
                <c:pt idx="441">
                  <c:v>1833.0</c:v>
                </c:pt>
                <c:pt idx="442">
                  <c:v>1835.0</c:v>
                </c:pt>
                <c:pt idx="443">
                  <c:v>1836.0</c:v>
                </c:pt>
                <c:pt idx="444">
                  <c:v>1837.0</c:v>
                </c:pt>
                <c:pt idx="445">
                  <c:v>1838.0</c:v>
                </c:pt>
                <c:pt idx="446">
                  <c:v>1839.0</c:v>
                </c:pt>
                <c:pt idx="447">
                  <c:v>1840.0</c:v>
                </c:pt>
                <c:pt idx="448">
                  <c:v>1841.0</c:v>
                </c:pt>
                <c:pt idx="449">
                  <c:v>1842.0</c:v>
                </c:pt>
                <c:pt idx="450">
                  <c:v>1844.0</c:v>
                </c:pt>
                <c:pt idx="451">
                  <c:v>1845.0</c:v>
                </c:pt>
                <c:pt idx="452">
                  <c:v>1846.0</c:v>
                </c:pt>
                <c:pt idx="453">
                  <c:v>1847.0</c:v>
                </c:pt>
                <c:pt idx="454">
                  <c:v>1848.0</c:v>
                </c:pt>
                <c:pt idx="455">
                  <c:v>1849.0</c:v>
                </c:pt>
                <c:pt idx="456">
                  <c:v>1850.0</c:v>
                </c:pt>
                <c:pt idx="457">
                  <c:v>1851.0</c:v>
                </c:pt>
                <c:pt idx="458">
                  <c:v>1852.0</c:v>
                </c:pt>
                <c:pt idx="459">
                  <c:v>1853.0</c:v>
                </c:pt>
                <c:pt idx="460">
                  <c:v>1854.0</c:v>
                </c:pt>
                <c:pt idx="461">
                  <c:v>1855.0</c:v>
                </c:pt>
                <c:pt idx="462">
                  <c:v>1856.0</c:v>
                </c:pt>
                <c:pt idx="463">
                  <c:v>1857.0</c:v>
                </c:pt>
                <c:pt idx="464">
                  <c:v>1858.0</c:v>
                </c:pt>
                <c:pt idx="465">
                  <c:v>1859.0</c:v>
                </c:pt>
                <c:pt idx="466">
                  <c:v>1860.0</c:v>
                </c:pt>
                <c:pt idx="467">
                  <c:v>1861.0</c:v>
                </c:pt>
                <c:pt idx="468">
                  <c:v>1862.0</c:v>
                </c:pt>
                <c:pt idx="469">
                  <c:v>1863.0</c:v>
                </c:pt>
                <c:pt idx="470">
                  <c:v>1864.0</c:v>
                </c:pt>
                <c:pt idx="471">
                  <c:v>1865.0</c:v>
                </c:pt>
                <c:pt idx="472">
                  <c:v>1867.0</c:v>
                </c:pt>
                <c:pt idx="473">
                  <c:v>1868.0</c:v>
                </c:pt>
                <c:pt idx="474">
                  <c:v>1869.0</c:v>
                </c:pt>
                <c:pt idx="475">
                  <c:v>1870.0</c:v>
                </c:pt>
                <c:pt idx="476">
                  <c:v>1871.0</c:v>
                </c:pt>
                <c:pt idx="477">
                  <c:v>1872.0</c:v>
                </c:pt>
                <c:pt idx="478">
                  <c:v>1873.0</c:v>
                </c:pt>
                <c:pt idx="479">
                  <c:v>1875.0</c:v>
                </c:pt>
                <c:pt idx="480">
                  <c:v>1876.0</c:v>
                </c:pt>
                <c:pt idx="481">
                  <c:v>1877.0</c:v>
                </c:pt>
                <c:pt idx="482">
                  <c:v>1878.0</c:v>
                </c:pt>
                <c:pt idx="483">
                  <c:v>1879.0</c:v>
                </c:pt>
                <c:pt idx="484">
                  <c:v>1880.0</c:v>
                </c:pt>
                <c:pt idx="485">
                  <c:v>1881.0</c:v>
                </c:pt>
                <c:pt idx="486">
                  <c:v>1882.0</c:v>
                </c:pt>
                <c:pt idx="487">
                  <c:v>1883.0</c:v>
                </c:pt>
                <c:pt idx="488">
                  <c:v>1884.0</c:v>
                </c:pt>
                <c:pt idx="489">
                  <c:v>1885.0</c:v>
                </c:pt>
                <c:pt idx="490">
                  <c:v>1886.0</c:v>
                </c:pt>
                <c:pt idx="491">
                  <c:v>1887.0</c:v>
                </c:pt>
                <c:pt idx="492">
                  <c:v>1888.0</c:v>
                </c:pt>
                <c:pt idx="493">
                  <c:v>1889.0</c:v>
                </c:pt>
                <c:pt idx="494">
                  <c:v>1891.0</c:v>
                </c:pt>
                <c:pt idx="495">
                  <c:v>1893.0</c:v>
                </c:pt>
                <c:pt idx="496">
                  <c:v>1894.0</c:v>
                </c:pt>
                <c:pt idx="497">
                  <c:v>1895.0</c:v>
                </c:pt>
                <c:pt idx="498">
                  <c:v>1896.0</c:v>
                </c:pt>
                <c:pt idx="499">
                  <c:v>1897.0</c:v>
                </c:pt>
                <c:pt idx="500">
                  <c:v>1899.0</c:v>
                </c:pt>
                <c:pt idx="501">
                  <c:v>1900.0</c:v>
                </c:pt>
                <c:pt idx="502">
                  <c:v>1901.0</c:v>
                </c:pt>
                <c:pt idx="503">
                  <c:v>1902.0</c:v>
                </c:pt>
                <c:pt idx="504">
                  <c:v>1903.0</c:v>
                </c:pt>
                <c:pt idx="505">
                  <c:v>1904.0</c:v>
                </c:pt>
                <c:pt idx="506">
                  <c:v>1905.0</c:v>
                </c:pt>
                <c:pt idx="507">
                  <c:v>1906.0</c:v>
                </c:pt>
                <c:pt idx="508">
                  <c:v>1908.0</c:v>
                </c:pt>
                <c:pt idx="509">
                  <c:v>1909.0</c:v>
                </c:pt>
                <c:pt idx="510">
                  <c:v>1910.0</c:v>
                </c:pt>
                <c:pt idx="511">
                  <c:v>1911.0</c:v>
                </c:pt>
                <c:pt idx="512">
                  <c:v>1914.0</c:v>
                </c:pt>
                <c:pt idx="513">
                  <c:v>1915.0</c:v>
                </c:pt>
                <c:pt idx="514">
                  <c:v>1916.0</c:v>
                </c:pt>
                <c:pt idx="515">
                  <c:v>1917.0</c:v>
                </c:pt>
                <c:pt idx="516">
                  <c:v>1918.0</c:v>
                </c:pt>
                <c:pt idx="517">
                  <c:v>1919.0</c:v>
                </c:pt>
                <c:pt idx="518">
                  <c:v>1920.0</c:v>
                </c:pt>
                <c:pt idx="519">
                  <c:v>1921.0</c:v>
                </c:pt>
                <c:pt idx="520">
                  <c:v>1922.0</c:v>
                </c:pt>
                <c:pt idx="521">
                  <c:v>1923.0</c:v>
                </c:pt>
                <c:pt idx="522">
                  <c:v>1924.0</c:v>
                </c:pt>
                <c:pt idx="523">
                  <c:v>1925.0</c:v>
                </c:pt>
                <c:pt idx="524">
                  <c:v>1926.0</c:v>
                </c:pt>
                <c:pt idx="525">
                  <c:v>1927.0</c:v>
                </c:pt>
                <c:pt idx="526">
                  <c:v>1928.0</c:v>
                </c:pt>
                <c:pt idx="527">
                  <c:v>1929.0</c:v>
                </c:pt>
                <c:pt idx="528">
                  <c:v>1930.0</c:v>
                </c:pt>
                <c:pt idx="529">
                  <c:v>1931.0</c:v>
                </c:pt>
                <c:pt idx="530">
                  <c:v>1932.0</c:v>
                </c:pt>
                <c:pt idx="531">
                  <c:v>1933.0</c:v>
                </c:pt>
                <c:pt idx="532">
                  <c:v>1934.0</c:v>
                </c:pt>
                <c:pt idx="533">
                  <c:v>1936.0</c:v>
                </c:pt>
                <c:pt idx="534">
                  <c:v>1938.0</c:v>
                </c:pt>
                <c:pt idx="535">
                  <c:v>1939.0</c:v>
                </c:pt>
                <c:pt idx="536">
                  <c:v>1940.0</c:v>
                </c:pt>
                <c:pt idx="537">
                  <c:v>1941.0</c:v>
                </c:pt>
                <c:pt idx="538">
                  <c:v>1942.0</c:v>
                </c:pt>
                <c:pt idx="539">
                  <c:v>1943.0</c:v>
                </c:pt>
                <c:pt idx="540">
                  <c:v>1944.0</c:v>
                </c:pt>
                <c:pt idx="541">
                  <c:v>1945.0</c:v>
                </c:pt>
                <c:pt idx="542">
                  <c:v>1946.0</c:v>
                </c:pt>
                <c:pt idx="543">
                  <c:v>1947.0</c:v>
                </c:pt>
                <c:pt idx="544">
                  <c:v>1948.0</c:v>
                </c:pt>
                <c:pt idx="545">
                  <c:v>1949.0</c:v>
                </c:pt>
                <c:pt idx="546">
                  <c:v>1950.0</c:v>
                </c:pt>
                <c:pt idx="547">
                  <c:v>1951.0</c:v>
                </c:pt>
                <c:pt idx="548">
                  <c:v>1952.0</c:v>
                </c:pt>
                <c:pt idx="549">
                  <c:v>1953.0</c:v>
                </c:pt>
                <c:pt idx="550">
                  <c:v>1954.0</c:v>
                </c:pt>
                <c:pt idx="551">
                  <c:v>1955.0</c:v>
                </c:pt>
                <c:pt idx="552">
                  <c:v>1956.0</c:v>
                </c:pt>
                <c:pt idx="553">
                  <c:v>1957.0</c:v>
                </c:pt>
                <c:pt idx="554">
                  <c:v>1958.0</c:v>
                </c:pt>
                <c:pt idx="555">
                  <c:v>1959.0</c:v>
                </c:pt>
                <c:pt idx="556">
                  <c:v>1960.0</c:v>
                </c:pt>
                <c:pt idx="557">
                  <c:v>1962.0</c:v>
                </c:pt>
                <c:pt idx="558">
                  <c:v>1963.0</c:v>
                </c:pt>
                <c:pt idx="559">
                  <c:v>1964.0</c:v>
                </c:pt>
                <c:pt idx="560">
                  <c:v>1965.0</c:v>
                </c:pt>
                <c:pt idx="561">
                  <c:v>1966.0</c:v>
                </c:pt>
                <c:pt idx="562">
                  <c:v>1968.0</c:v>
                </c:pt>
                <c:pt idx="563">
                  <c:v>1969.0</c:v>
                </c:pt>
                <c:pt idx="564">
                  <c:v>1971.0</c:v>
                </c:pt>
                <c:pt idx="565">
                  <c:v>1972.0</c:v>
                </c:pt>
                <c:pt idx="566">
                  <c:v>1973.0</c:v>
                </c:pt>
                <c:pt idx="567">
                  <c:v>1974.0</c:v>
                </c:pt>
                <c:pt idx="568">
                  <c:v>1975.0</c:v>
                </c:pt>
                <c:pt idx="569">
                  <c:v>1976.0</c:v>
                </c:pt>
                <c:pt idx="570">
                  <c:v>1977.0</c:v>
                </c:pt>
                <c:pt idx="571">
                  <c:v>1978.0</c:v>
                </c:pt>
                <c:pt idx="572">
                  <c:v>1979.0</c:v>
                </c:pt>
                <c:pt idx="573">
                  <c:v>1980.0</c:v>
                </c:pt>
                <c:pt idx="574">
                  <c:v>1981.0</c:v>
                </c:pt>
                <c:pt idx="575">
                  <c:v>1982.0</c:v>
                </c:pt>
                <c:pt idx="576">
                  <c:v>1983.0</c:v>
                </c:pt>
                <c:pt idx="577">
                  <c:v>1984.0</c:v>
                </c:pt>
                <c:pt idx="578">
                  <c:v>1985.0</c:v>
                </c:pt>
                <c:pt idx="579">
                  <c:v>1986.0</c:v>
                </c:pt>
                <c:pt idx="580">
                  <c:v>1987.0</c:v>
                </c:pt>
                <c:pt idx="581">
                  <c:v>1988.0</c:v>
                </c:pt>
                <c:pt idx="582">
                  <c:v>1989.0</c:v>
                </c:pt>
                <c:pt idx="583">
                  <c:v>1990.0</c:v>
                </c:pt>
                <c:pt idx="584">
                  <c:v>1991.0</c:v>
                </c:pt>
                <c:pt idx="585">
                  <c:v>1992.0</c:v>
                </c:pt>
                <c:pt idx="586">
                  <c:v>1994.0</c:v>
                </c:pt>
                <c:pt idx="587">
                  <c:v>1995.0</c:v>
                </c:pt>
                <c:pt idx="588">
                  <c:v>1996.0</c:v>
                </c:pt>
                <c:pt idx="589">
                  <c:v>1997.0</c:v>
                </c:pt>
                <c:pt idx="590">
                  <c:v>1998.0</c:v>
                </c:pt>
                <c:pt idx="591">
                  <c:v>1999.0</c:v>
                </c:pt>
                <c:pt idx="592">
                  <c:v>2000.0</c:v>
                </c:pt>
                <c:pt idx="593">
                  <c:v>2001.0</c:v>
                </c:pt>
                <c:pt idx="594">
                  <c:v>2002.0</c:v>
                </c:pt>
                <c:pt idx="595">
                  <c:v>2003.0</c:v>
                </c:pt>
                <c:pt idx="596">
                  <c:v>2004.0</c:v>
                </c:pt>
                <c:pt idx="597">
                  <c:v>2005.0</c:v>
                </c:pt>
                <c:pt idx="598">
                  <c:v>2006.0</c:v>
                </c:pt>
                <c:pt idx="599">
                  <c:v>2007.0</c:v>
                </c:pt>
                <c:pt idx="600">
                  <c:v>2008.0</c:v>
                </c:pt>
                <c:pt idx="601">
                  <c:v>2009.0</c:v>
                </c:pt>
                <c:pt idx="602">
                  <c:v>2010.0</c:v>
                </c:pt>
                <c:pt idx="603">
                  <c:v>2011.0</c:v>
                </c:pt>
                <c:pt idx="604">
                  <c:v>2012.0</c:v>
                </c:pt>
                <c:pt idx="605">
                  <c:v>2013.0</c:v>
                </c:pt>
                <c:pt idx="606">
                  <c:v>2014.0</c:v>
                </c:pt>
                <c:pt idx="607">
                  <c:v>2015.0</c:v>
                </c:pt>
                <c:pt idx="608">
                  <c:v>2016.0</c:v>
                </c:pt>
                <c:pt idx="609">
                  <c:v>2017.0</c:v>
                </c:pt>
                <c:pt idx="610">
                  <c:v>2018.0</c:v>
                </c:pt>
                <c:pt idx="611">
                  <c:v>2020.0</c:v>
                </c:pt>
                <c:pt idx="612">
                  <c:v>2021.0</c:v>
                </c:pt>
                <c:pt idx="613">
                  <c:v>2022.0</c:v>
                </c:pt>
                <c:pt idx="614">
                  <c:v>2024.0</c:v>
                </c:pt>
                <c:pt idx="615">
                  <c:v>2026.0</c:v>
                </c:pt>
                <c:pt idx="616">
                  <c:v>2027.0</c:v>
                </c:pt>
                <c:pt idx="617">
                  <c:v>2028.0</c:v>
                </c:pt>
                <c:pt idx="618">
                  <c:v>2029.0</c:v>
                </c:pt>
                <c:pt idx="619">
                  <c:v>2030.0</c:v>
                </c:pt>
                <c:pt idx="620">
                  <c:v>2031.0</c:v>
                </c:pt>
                <c:pt idx="621">
                  <c:v>2032.0</c:v>
                </c:pt>
                <c:pt idx="622">
                  <c:v>2033.0</c:v>
                </c:pt>
                <c:pt idx="623">
                  <c:v>2034.0</c:v>
                </c:pt>
                <c:pt idx="624">
                  <c:v>2035.0</c:v>
                </c:pt>
                <c:pt idx="625">
                  <c:v>2036.0</c:v>
                </c:pt>
                <c:pt idx="626">
                  <c:v>2037.0</c:v>
                </c:pt>
                <c:pt idx="627">
                  <c:v>2038.0</c:v>
                </c:pt>
                <c:pt idx="628">
                  <c:v>2039.0</c:v>
                </c:pt>
                <c:pt idx="629">
                  <c:v>2040.0</c:v>
                </c:pt>
                <c:pt idx="630">
                  <c:v>2041.0</c:v>
                </c:pt>
                <c:pt idx="631">
                  <c:v>2043.0</c:v>
                </c:pt>
                <c:pt idx="632">
                  <c:v>2044.0</c:v>
                </c:pt>
                <c:pt idx="633">
                  <c:v>2045.0</c:v>
                </c:pt>
                <c:pt idx="634">
                  <c:v>2046.0</c:v>
                </c:pt>
                <c:pt idx="635">
                  <c:v>2047.0</c:v>
                </c:pt>
                <c:pt idx="636">
                  <c:v>2048.0</c:v>
                </c:pt>
                <c:pt idx="637">
                  <c:v>2049.0</c:v>
                </c:pt>
                <c:pt idx="638">
                  <c:v>2050.0</c:v>
                </c:pt>
                <c:pt idx="639">
                  <c:v>2051.0</c:v>
                </c:pt>
                <c:pt idx="640">
                  <c:v>2052.0</c:v>
                </c:pt>
                <c:pt idx="641">
                  <c:v>2053.0</c:v>
                </c:pt>
                <c:pt idx="642">
                  <c:v>2054.0</c:v>
                </c:pt>
                <c:pt idx="643">
                  <c:v>2055.0</c:v>
                </c:pt>
                <c:pt idx="644">
                  <c:v>2056.0</c:v>
                </c:pt>
                <c:pt idx="645">
                  <c:v>2057.0</c:v>
                </c:pt>
                <c:pt idx="646">
                  <c:v>2058.0</c:v>
                </c:pt>
                <c:pt idx="647">
                  <c:v>2059.0</c:v>
                </c:pt>
                <c:pt idx="648">
                  <c:v>2060.0</c:v>
                </c:pt>
                <c:pt idx="649">
                  <c:v>2061.0</c:v>
                </c:pt>
                <c:pt idx="650">
                  <c:v>2062.0</c:v>
                </c:pt>
                <c:pt idx="651">
                  <c:v>2064.0</c:v>
                </c:pt>
                <c:pt idx="652">
                  <c:v>2065.0</c:v>
                </c:pt>
                <c:pt idx="653">
                  <c:v>2066.0</c:v>
                </c:pt>
                <c:pt idx="654">
                  <c:v>2067.0</c:v>
                </c:pt>
                <c:pt idx="655">
                  <c:v>2068.0</c:v>
                </c:pt>
                <c:pt idx="656">
                  <c:v>2070.0</c:v>
                </c:pt>
                <c:pt idx="657">
                  <c:v>2071.0</c:v>
                </c:pt>
                <c:pt idx="658">
                  <c:v>2072.0</c:v>
                </c:pt>
                <c:pt idx="659">
                  <c:v>2073.0</c:v>
                </c:pt>
                <c:pt idx="660">
                  <c:v>2074.0</c:v>
                </c:pt>
                <c:pt idx="661">
                  <c:v>2075.0</c:v>
                </c:pt>
                <c:pt idx="662">
                  <c:v>2076.0</c:v>
                </c:pt>
                <c:pt idx="663">
                  <c:v>2077.0</c:v>
                </c:pt>
                <c:pt idx="664">
                  <c:v>2078.0</c:v>
                </c:pt>
                <c:pt idx="665">
                  <c:v>2080.0</c:v>
                </c:pt>
                <c:pt idx="666">
                  <c:v>2081.0</c:v>
                </c:pt>
                <c:pt idx="667">
                  <c:v>2082.0</c:v>
                </c:pt>
                <c:pt idx="668">
                  <c:v>2083.0</c:v>
                </c:pt>
                <c:pt idx="669">
                  <c:v>2085.0</c:v>
                </c:pt>
                <c:pt idx="670">
                  <c:v>2086.0</c:v>
                </c:pt>
                <c:pt idx="671">
                  <c:v>2087.0</c:v>
                </c:pt>
                <c:pt idx="672">
                  <c:v>2088.0</c:v>
                </c:pt>
                <c:pt idx="673">
                  <c:v>2089.0</c:v>
                </c:pt>
                <c:pt idx="674">
                  <c:v>2090.0</c:v>
                </c:pt>
                <c:pt idx="675">
                  <c:v>2091.0</c:v>
                </c:pt>
                <c:pt idx="676">
                  <c:v>2092.0</c:v>
                </c:pt>
                <c:pt idx="677">
                  <c:v>2093.0</c:v>
                </c:pt>
                <c:pt idx="678">
                  <c:v>2094.0</c:v>
                </c:pt>
                <c:pt idx="679">
                  <c:v>2096.0</c:v>
                </c:pt>
                <c:pt idx="680">
                  <c:v>2097.0</c:v>
                </c:pt>
                <c:pt idx="681">
                  <c:v>2098.0</c:v>
                </c:pt>
                <c:pt idx="682">
                  <c:v>2099.0</c:v>
                </c:pt>
                <c:pt idx="683">
                  <c:v>2100.0</c:v>
                </c:pt>
                <c:pt idx="684">
                  <c:v>2101.0</c:v>
                </c:pt>
                <c:pt idx="685">
                  <c:v>2102.0</c:v>
                </c:pt>
                <c:pt idx="686">
                  <c:v>2103.0</c:v>
                </c:pt>
                <c:pt idx="687">
                  <c:v>2105.0</c:v>
                </c:pt>
                <c:pt idx="688">
                  <c:v>2106.0</c:v>
                </c:pt>
                <c:pt idx="689">
                  <c:v>2108.0</c:v>
                </c:pt>
                <c:pt idx="690">
                  <c:v>2109.0</c:v>
                </c:pt>
                <c:pt idx="691">
                  <c:v>2110.0</c:v>
                </c:pt>
                <c:pt idx="692">
                  <c:v>2111.0</c:v>
                </c:pt>
                <c:pt idx="693">
                  <c:v>2116.0</c:v>
                </c:pt>
                <c:pt idx="694">
                  <c:v>2118.0</c:v>
                </c:pt>
                <c:pt idx="695">
                  <c:v>2119.0</c:v>
                </c:pt>
              </c:numCache>
            </c:numRef>
          </c:xVal>
          <c:yVal>
            <c:numRef>
              <c:f>'Post Purify'!$BX$4:$BX$699</c:f>
              <c:numCache>
                <c:formatCode>0.00%</c:formatCode>
                <c:ptCount val="696"/>
                <c:pt idx="0">
                  <c:v>0.119773201429387</c:v>
                </c:pt>
                <c:pt idx="1">
                  <c:v>0.16586082402876</c:v>
                </c:pt>
                <c:pt idx="2">
                  <c:v>0.240211690347818</c:v>
                </c:pt>
                <c:pt idx="3">
                  <c:v>0.359369983864599</c:v>
                </c:pt>
                <c:pt idx="4">
                  <c:v>0.520178606930555</c:v>
                </c:pt>
                <c:pt idx="5">
                  <c:v>0.0671518372980409</c:v>
                </c:pt>
                <c:pt idx="6">
                  <c:v>0.0231154501376349</c:v>
                </c:pt>
                <c:pt idx="7">
                  <c:v>0.125516366848085</c:v>
                </c:pt>
                <c:pt idx="8">
                  <c:v>0.297812675688591</c:v>
                </c:pt>
                <c:pt idx="9">
                  <c:v>0.025120546430355</c:v>
                </c:pt>
                <c:pt idx="10">
                  <c:v>0.0803180021826832</c:v>
                </c:pt>
                <c:pt idx="11">
                  <c:v>0.138166774628414</c:v>
                </c:pt>
                <c:pt idx="12">
                  <c:v>0.227444573983554</c:v>
                </c:pt>
                <c:pt idx="13">
                  <c:v>0.109198223436177</c:v>
                </c:pt>
                <c:pt idx="14">
                  <c:v>0.128838137470877</c:v>
                </c:pt>
                <c:pt idx="15">
                  <c:v>0.106829750234924</c:v>
                </c:pt>
                <c:pt idx="16">
                  <c:v>0.248758046420629</c:v>
                </c:pt>
                <c:pt idx="17">
                  <c:v>0.166492959528046</c:v>
                </c:pt>
                <c:pt idx="18">
                  <c:v>0.429315242992245</c:v>
                </c:pt>
                <c:pt idx="19">
                  <c:v>0.132036192013742</c:v>
                </c:pt>
                <c:pt idx="20">
                  <c:v>0.0553893368525282</c:v>
                </c:pt>
                <c:pt idx="21">
                  <c:v>0.356670510007704</c:v>
                </c:pt>
                <c:pt idx="22">
                  <c:v>0.150800047916521</c:v>
                </c:pt>
                <c:pt idx="23">
                  <c:v>0.415581539621343</c:v>
                </c:pt>
                <c:pt idx="24">
                  <c:v>0.241285974051569</c:v>
                </c:pt>
                <c:pt idx="25">
                  <c:v>0.0963564629489424</c:v>
                </c:pt>
                <c:pt idx="26">
                  <c:v>0.0185273154881565</c:v>
                </c:pt>
                <c:pt idx="27">
                  <c:v>0.120775009951124</c:v>
                </c:pt>
                <c:pt idx="28">
                  <c:v>0.24768298235085</c:v>
                </c:pt>
                <c:pt idx="29">
                  <c:v>0.182170494295859</c:v>
                </c:pt>
                <c:pt idx="30">
                  <c:v>0.0258733976143026</c:v>
                </c:pt>
                <c:pt idx="31">
                  <c:v>0.0267665339037521</c:v>
                </c:pt>
                <c:pt idx="32">
                  <c:v>0.324274404849263</c:v>
                </c:pt>
                <c:pt idx="33">
                  <c:v>0.0644345397852092</c:v>
                </c:pt>
                <c:pt idx="34">
                  <c:v>0.0752299693974911</c:v>
                </c:pt>
                <c:pt idx="35">
                  <c:v>0.0724167348968464</c:v>
                </c:pt>
                <c:pt idx="36">
                  <c:v>0.0903589525488656</c:v>
                </c:pt>
                <c:pt idx="37">
                  <c:v>0.0747255857438209</c:v>
                </c:pt>
                <c:pt idx="38">
                  <c:v>0.146097687624927</c:v>
                </c:pt>
                <c:pt idx="39">
                  <c:v>0.116042693924892</c:v>
                </c:pt>
                <c:pt idx="40">
                  <c:v>0.0953340032765812</c:v>
                </c:pt>
                <c:pt idx="41">
                  <c:v>0.0551618097991462</c:v>
                </c:pt>
                <c:pt idx="42">
                  <c:v>0.0830754923339735</c:v>
                </c:pt>
                <c:pt idx="43">
                  <c:v>0.18961889713769</c:v>
                </c:pt>
                <c:pt idx="44">
                  <c:v>0.0298482856213368</c:v>
                </c:pt>
                <c:pt idx="45">
                  <c:v>0.225883058476566</c:v>
                </c:pt>
                <c:pt idx="46">
                  <c:v>0.0740471315798913</c:v>
                </c:pt>
                <c:pt idx="47">
                  <c:v>0.286338973390635</c:v>
                </c:pt>
                <c:pt idx="48">
                  <c:v>0.0709600810531819</c:v>
                </c:pt>
                <c:pt idx="49">
                  <c:v>0.272238835831597</c:v>
                </c:pt>
                <c:pt idx="50">
                  <c:v>0.0666037063522652</c:v>
                </c:pt>
                <c:pt idx="51">
                  <c:v>0.232954716809085</c:v>
                </c:pt>
                <c:pt idx="52">
                  <c:v>0.0464160483528984</c:v>
                </c:pt>
                <c:pt idx="53">
                  <c:v>0.128752257057756</c:v>
                </c:pt>
                <c:pt idx="54">
                  <c:v>0.181353584747766</c:v>
                </c:pt>
                <c:pt idx="55">
                  <c:v>0.166118984789914</c:v>
                </c:pt>
                <c:pt idx="56">
                  <c:v>0.250283825828891</c:v>
                </c:pt>
                <c:pt idx="57">
                  <c:v>0.380315990615944</c:v>
                </c:pt>
                <c:pt idx="58">
                  <c:v>0.0797235331161599</c:v>
                </c:pt>
                <c:pt idx="59">
                  <c:v>0.0506317874091609</c:v>
                </c:pt>
                <c:pt idx="60">
                  <c:v>0.223460652555527</c:v>
                </c:pt>
                <c:pt idx="61">
                  <c:v>0.199604462948578</c:v>
                </c:pt>
                <c:pt idx="62">
                  <c:v>0.08464361558967</c:v>
                </c:pt>
                <c:pt idx="63">
                  <c:v>0.155498539812702</c:v>
                </c:pt>
                <c:pt idx="64">
                  <c:v>0.110543722020364</c:v>
                </c:pt>
                <c:pt idx="65">
                  <c:v>0.179769668526205</c:v>
                </c:pt>
                <c:pt idx="66">
                  <c:v>0.0416399648020896</c:v>
                </c:pt>
                <c:pt idx="67">
                  <c:v>0.152616479559436</c:v>
                </c:pt>
                <c:pt idx="68">
                  <c:v>0.236895229175932</c:v>
                </c:pt>
                <c:pt idx="69">
                  <c:v>0.0655203316224269</c:v>
                </c:pt>
                <c:pt idx="70">
                  <c:v>0.111707218724249</c:v>
                </c:pt>
                <c:pt idx="71">
                  <c:v>0.281230921182897</c:v>
                </c:pt>
                <c:pt idx="72">
                  <c:v>0.219119161508964</c:v>
                </c:pt>
                <c:pt idx="73">
                  <c:v>0.222271978550629</c:v>
                </c:pt>
                <c:pt idx="74">
                  <c:v>0.395794925170151</c:v>
                </c:pt>
                <c:pt idx="75">
                  <c:v>0.0675771279776305</c:v>
                </c:pt>
                <c:pt idx="76">
                  <c:v>0.0339274881309289</c:v>
                </c:pt>
                <c:pt idx="77">
                  <c:v>0.23227102618804</c:v>
                </c:pt>
                <c:pt idx="78">
                  <c:v>0.157929099032876</c:v>
                </c:pt>
                <c:pt idx="79">
                  <c:v>0.413909818325413</c:v>
                </c:pt>
                <c:pt idx="80">
                  <c:v>0.109749390084653</c:v>
                </c:pt>
                <c:pt idx="81">
                  <c:v>0.202510152867604</c:v>
                </c:pt>
                <c:pt idx="82">
                  <c:v>0.160564667386033</c:v>
                </c:pt>
                <c:pt idx="83">
                  <c:v>0.0765013592782048</c:v>
                </c:pt>
                <c:pt idx="84">
                  <c:v>0.172441710868333</c:v>
                </c:pt>
                <c:pt idx="85">
                  <c:v>0.13227540429744</c:v>
                </c:pt>
                <c:pt idx="86">
                  <c:v>0.129695823890938</c:v>
                </c:pt>
                <c:pt idx="87">
                  <c:v>0.221064676677852</c:v>
                </c:pt>
                <c:pt idx="88">
                  <c:v>0.356290817764381</c:v>
                </c:pt>
                <c:pt idx="89">
                  <c:v>0.0146166385570176</c:v>
                </c:pt>
                <c:pt idx="90">
                  <c:v>0.103443703415349</c:v>
                </c:pt>
                <c:pt idx="91">
                  <c:v>0.00590037812521952</c:v>
                </c:pt>
                <c:pt idx="92">
                  <c:v>0.0935088446787695</c:v>
                </c:pt>
                <c:pt idx="93">
                  <c:v>0.118123705513345</c:v>
                </c:pt>
                <c:pt idx="94">
                  <c:v>0.194382966533282</c:v>
                </c:pt>
                <c:pt idx="95">
                  <c:v>0.172150405416171</c:v>
                </c:pt>
                <c:pt idx="96">
                  <c:v>0.19106359814161</c:v>
                </c:pt>
                <c:pt idx="97">
                  <c:v>0.0628862934969169</c:v>
                </c:pt>
                <c:pt idx="98">
                  <c:v>0.174487873057346</c:v>
                </c:pt>
                <c:pt idx="99">
                  <c:v>0.288889394408095</c:v>
                </c:pt>
                <c:pt idx="100">
                  <c:v>0.219453063793246</c:v>
                </c:pt>
                <c:pt idx="101">
                  <c:v>0.209340969486057</c:v>
                </c:pt>
                <c:pt idx="102">
                  <c:v>0.315560533229734</c:v>
                </c:pt>
                <c:pt idx="103">
                  <c:v>0.205175530563605</c:v>
                </c:pt>
                <c:pt idx="104">
                  <c:v>0.124115831336752</c:v>
                </c:pt>
                <c:pt idx="105">
                  <c:v>0.201935869226021</c:v>
                </c:pt>
                <c:pt idx="106">
                  <c:v>0.122794844347735</c:v>
                </c:pt>
                <c:pt idx="107">
                  <c:v>0.201313134452651</c:v>
                </c:pt>
                <c:pt idx="108">
                  <c:v>0.0550810340436002</c:v>
                </c:pt>
                <c:pt idx="109">
                  <c:v>0.0425860950213079</c:v>
                </c:pt>
                <c:pt idx="110">
                  <c:v>0.128883722420423</c:v>
                </c:pt>
                <c:pt idx="111">
                  <c:v>0.129712942252901</c:v>
                </c:pt>
                <c:pt idx="112">
                  <c:v>0.140645591637039</c:v>
                </c:pt>
                <c:pt idx="113">
                  <c:v>0.020015802692688</c:v>
                </c:pt>
                <c:pt idx="114">
                  <c:v>0.0461833762570773</c:v>
                </c:pt>
                <c:pt idx="115">
                  <c:v>0.198306071345033</c:v>
                </c:pt>
                <c:pt idx="116">
                  <c:v>0.154566832537458</c:v>
                </c:pt>
                <c:pt idx="117">
                  <c:v>0.0772453895891855</c:v>
                </c:pt>
                <c:pt idx="118">
                  <c:v>0.375742212826304</c:v>
                </c:pt>
                <c:pt idx="119">
                  <c:v>0.260705386830562</c:v>
                </c:pt>
                <c:pt idx="120">
                  <c:v>0.333835481499431</c:v>
                </c:pt>
                <c:pt idx="121">
                  <c:v>0.35891114633569</c:v>
                </c:pt>
                <c:pt idx="122">
                  <c:v>0.469506543566077</c:v>
                </c:pt>
                <c:pt idx="123">
                  <c:v>0.235831090740122</c:v>
                </c:pt>
                <c:pt idx="124">
                  <c:v>0.0941967817162969</c:v>
                </c:pt>
                <c:pt idx="125">
                  <c:v>0.462447742511355</c:v>
                </c:pt>
                <c:pt idx="126">
                  <c:v>0.658582132272996</c:v>
                </c:pt>
                <c:pt idx="127">
                  <c:v>0.0192389442688818</c:v>
                </c:pt>
                <c:pt idx="128">
                  <c:v>0.0923131716996123</c:v>
                </c:pt>
                <c:pt idx="129">
                  <c:v>0.07347999541559</c:v>
                </c:pt>
                <c:pt idx="130">
                  <c:v>0.224350063984867</c:v>
                </c:pt>
                <c:pt idx="131">
                  <c:v>0.160715768321662</c:v>
                </c:pt>
                <c:pt idx="132">
                  <c:v>0.160634760617783</c:v>
                </c:pt>
                <c:pt idx="133">
                  <c:v>0.0745455850101471</c:v>
                </c:pt>
                <c:pt idx="134">
                  <c:v>0.260576581878954</c:v>
                </c:pt>
                <c:pt idx="135">
                  <c:v>0.237512742935094</c:v>
                </c:pt>
                <c:pt idx="136">
                  <c:v>0.0565869080659026</c:v>
                </c:pt>
                <c:pt idx="137">
                  <c:v>0.248516109855204</c:v>
                </c:pt>
                <c:pt idx="138">
                  <c:v>0.917660153164087</c:v>
                </c:pt>
                <c:pt idx="139">
                  <c:v>0.0267668163575334</c:v>
                </c:pt>
                <c:pt idx="140">
                  <c:v>0.250455400029194</c:v>
                </c:pt>
                <c:pt idx="141">
                  <c:v>0.318483208174965</c:v>
                </c:pt>
                <c:pt idx="142">
                  <c:v>0.201814810646652</c:v>
                </c:pt>
                <c:pt idx="143">
                  <c:v>0.147444422446405</c:v>
                </c:pt>
                <c:pt idx="144">
                  <c:v>0.92073734833255</c:v>
                </c:pt>
                <c:pt idx="145">
                  <c:v>0.373630854025092</c:v>
                </c:pt>
                <c:pt idx="146">
                  <c:v>0.156348727525529</c:v>
                </c:pt>
                <c:pt idx="147">
                  <c:v>0.222081672396632</c:v>
                </c:pt>
                <c:pt idx="148">
                  <c:v>0.375963033610606</c:v>
                </c:pt>
                <c:pt idx="149">
                  <c:v>0.213654824516071</c:v>
                </c:pt>
                <c:pt idx="150">
                  <c:v>0.237190020168446</c:v>
                </c:pt>
                <c:pt idx="151">
                  <c:v>0.157773658707915</c:v>
                </c:pt>
                <c:pt idx="152">
                  <c:v>0.100741447982054</c:v>
                </c:pt>
                <c:pt idx="153">
                  <c:v>0.173258837514593</c:v>
                </c:pt>
                <c:pt idx="154">
                  <c:v>0.174279264267076</c:v>
                </c:pt>
                <c:pt idx="155">
                  <c:v>0.117302608444308</c:v>
                </c:pt>
                <c:pt idx="156">
                  <c:v>0.0734340946431305</c:v>
                </c:pt>
                <c:pt idx="157">
                  <c:v>0.177362545941882</c:v>
                </c:pt>
                <c:pt idx="158">
                  <c:v>0.257161988188469</c:v>
                </c:pt>
                <c:pt idx="159">
                  <c:v>0.138290062777267</c:v>
                </c:pt>
                <c:pt idx="160">
                  <c:v>0.20018389663044</c:v>
                </c:pt>
                <c:pt idx="161">
                  <c:v>0.0432964268967578</c:v>
                </c:pt>
                <c:pt idx="162">
                  <c:v>0.159881309078131</c:v>
                </c:pt>
                <c:pt idx="163">
                  <c:v>0.0838057636453494</c:v>
                </c:pt>
                <c:pt idx="164">
                  <c:v>0.0712742890194364</c:v>
                </c:pt>
                <c:pt idx="165">
                  <c:v>0.113298219524322</c:v>
                </c:pt>
                <c:pt idx="166">
                  <c:v>0.0691818189834884</c:v>
                </c:pt>
                <c:pt idx="167">
                  <c:v>0.270890643015089</c:v>
                </c:pt>
                <c:pt idx="168">
                  <c:v>0.113093203725464</c:v>
                </c:pt>
                <c:pt idx="169">
                  <c:v>0.0820228654871045</c:v>
                </c:pt>
                <c:pt idx="170">
                  <c:v>0.178392059671055</c:v>
                </c:pt>
                <c:pt idx="171">
                  <c:v>0.0733133963414426</c:v>
                </c:pt>
                <c:pt idx="172">
                  <c:v>0.100829350972192</c:v>
                </c:pt>
                <c:pt idx="173">
                  <c:v>0.0555996362522003</c:v>
                </c:pt>
                <c:pt idx="174">
                  <c:v>0.0641531986450039</c:v>
                </c:pt>
                <c:pt idx="175">
                  <c:v>0.236495035874311</c:v>
                </c:pt>
                <c:pt idx="176">
                  <c:v>0.321931925668549</c:v>
                </c:pt>
                <c:pt idx="177">
                  <c:v>0.060993650243364</c:v>
                </c:pt>
                <c:pt idx="178">
                  <c:v>0.129568452338951</c:v>
                </c:pt>
                <c:pt idx="179">
                  <c:v>0.0294230698798962</c:v>
                </c:pt>
                <c:pt idx="180">
                  <c:v>0.400437070544316</c:v>
                </c:pt>
                <c:pt idx="181">
                  <c:v>0.1336590370005</c:v>
                </c:pt>
                <c:pt idx="182">
                  <c:v>0.319288671695421</c:v>
                </c:pt>
                <c:pt idx="183">
                  <c:v>0.116780777580987</c:v>
                </c:pt>
                <c:pt idx="184">
                  <c:v>0.316039986347211</c:v>
                </c:pt>
                <c:pt idx="185">
                  <c:v>0.0334045097130679</c:v>
                </c:pt>
                <c:pt idx="186">
                  <c:v>0.104313665395063</c:v>
                </c:pt>
                <c:pt idx="187">
                  <c:v>0.217783133659138</c:v>
                </c:pt>
                <c:pt idx="188">
                  <c:v>0.136774731317932</c:v>
                </c:pt>
                <c:pt idx="189">
                  <c:v>0.192628348321646</c:v>
                </c:pt>
                <c:pt idx="190">
                  <c:v>0.170164805367505</c:v>
                </c:pt>
                <c:pt idx="191">
                  <c:v>0.477389337614948</c:v>
                </c:pt>
                <c:pt idx="192">
                  <c:v>0.211942006299102</c:v>
                </c:pt>
                <c:pt idx="193">
                  <c:v>0.444057253166431</c:v>
                </c:pt>
                <c:pt idx="194">
                  <c:v>0.172683474427285</c:v>
                </c:pt>
                <c:pt idx="195">
                  <c:v>0.114815612609277</c:v>
                </c:pt>
                <c:pt idx="196">
                  <c:v>0.0498319455605367</c:v>
                </c:pt>
                <c:pt idx="197">
                  <c:v>0.230816951175013</c:v>
                </c:pt>
                <c:pt idx="198">
                  <c:v>0.0988518330657955</c:v>
                </c:pt>
                <c:pt idx="199">
                  <c:v>0.409395388905664</c:v>
                </c:pt>
                <c:pt idx="200">
                  <c:v>0.211674309846752</c:v>
                </c:pt>
                <c:pt idx="201">
                  <c:v>0.0647254517972134</c:v>
                </c:pt>
                <c:pt idx="202">
                  <c:v>0.056459687541272</c:v>
                </c:pt>
                <c:pt idx="203">
                  <c:v>0.0554213859980596</c:v>
                </c:pt>
                <c:pt idx="204">
                  <c:v>0.271590456790917</c:v>
                </c:pt>
                <c:pt idx="205">
                  <c:v>0.12820877459717</c:v>
                </c:pt>
                <c:pt idx="206">
                  <c:v>0.157850937782265</c:v>
                </c:pt>
                <c:pt idx="207">
                  <c:v>0.173033232212313</c:v>
                </c:pt>
                <c:pt idx="208">
                  <c:v>0.211967103409005</c:v>
                </c:pt>
                <c:pt idx="209">
                  <c:v>0.182520616488834</c:v>
                </c:pt>
                <c:pt idx="210">
                  <c:v>0.26683842740912</c:v>
                </c:pt>
                <c:pt idx="211">
                  <c:v>0.0274444493530469</c:v>
                </c:pt>
                <c:pt idx="212">
                  <c:v>0.100924699899167</c:v>
                </c:pt>
                <c:pt idx="213">
                  <c:v>0.160726256306934</c:v>
                </c:pt>
                <c:pt idx="214">
                  <c:v>0.273832530830367</c:v>
                </c:pt>
                <c:pt idx="215">
                  <c:v>0.188019660779903</c:v>
                </c:pt>
                <c:pt idx="216">
                  <c:v>0.216633722152338</c:v>
                </c:pt>
                <c:pt idx="217">
                  <c:v>0.169996374091764</c:v>
                </c:pt>
                <c:pt idx="218">
                  <c:v>0.0928175015172419</c:v>
                </c:pt>
                <c:pt idx="219">
                  <c:v>0.0772410529953161</c:v>
                </c:pt>
                <c:pt idx="220">
                  <c:v>0.147804079534139</c:v>
                </c:pt>
                <c:pt idx="221">
                  <c:v>0.202947195338116</c:v>
                </c:pt>
                <c:pt idx="222">
                  <c:v>0.152375921266619</c:v>
                </c:pt>
                <c:pt idx="223">
                  <c:v>0.0567802590619328</c:v>
                </c:pt>
                <c:pt idx="224">
                  <c:v>0.115869562375723</c:v>
                </c:pt>
                <c:pt idx="225">
                  <c:v>0.186649005839074</c:v>
                </c:pt>
                <c:pt idx="226">
                  <c:v>0.508216478897209</c:v>
                </c:pt>
                <c:pt idx="227">
                  <c:v>0.391303673354837</c:v>
                </c:pt>
                <c:pt idx="228">
                  <c:v>0.268095993768473</c:v>
                </c:pt>
                <c:pt idx="229">
                  <c:v>0.133160705733914</c:v>
                </c:pt>
                <c:pt idx="230">
                  <c:v>0.239795637317716</c:v>
                </c:pt>
                <c:pt idx="231">
                  <c:v>0.1709595668061</c:v>
                </c:pt>
                <c:pt idx="232">
                  <c:v>0.0295962418690369</c:v>
                </c:pt>
                <c:pt idx="233">
                  <c:v>0.496402957914645</c:v>
                </c:pt>
                <c:pt idx="234">
                  <c:v>0.584480698952693</c:v>
                </c:pt>
                <c:pt idx="235">
                  <c:v>0.215045040671359</c:v>
                </c:pt>
                <c:pt idx="236">
                  <c:v>0.0775816225686955</c:v>
                </c:pt>
                <c:pt idx="237">
                  <c:v>0.0484309119025098</c:v>
                </c:pt>
                <c:pt idx="238">
                  <c:v>0.124129905925878</c:v>
                </c:pt>
                <c:pt idx="239">
                  <c:v>0.160646908081585</c:v>
                </c:pt>
                <c:pt idx="240">
                  <c:v>0.474497904381831</c:v>
                </c:pt>
                <c:pt idx="241">
                  <c:v>0.107480319980628</c:v>
                </c:pt>
                <c:pt idx="242">
                  <c:v>0.328942683433286</c:v>
                </c:pt>
                <c:pt idx="243">
                  <c:v>0.101520064478863</c:v>
                </c:pt>
                <c:pt idx="244">
                  <c:v>0.24783081934717</c:v>
                </c:pt>
                <c:pt idx="245">
                  <c:v>0.114782556600093</c:v>
                </c:pt>
                <c:pt idx="246">
                  <c:v>0.207019003608936</c:v>
                </c:pt>
                <c:pt idx="247">
                  <c:v>0.0917683346053359</c:v>
                </c:pt>
                <c:pt idx="248">
                  <c:v>0.0891910046991672</c:v>
                </c:pt>
                <c:pt idx="249">
                  <c:v>0.280539321858865</c:v>
                </c:pt>
                <c:pt idx="250">
                  <c:v>0.29000503343548</c:v>
                </c:pt>
                <c:pt idx="251">
                  <c:v>0.466465296467736</c:v>
                </c:pt>
                <c:pt idx="252">
                  <c:v>0.182903448316418</c:v>
                </c:pt>
                <c:pt idx="253">
                  <c:v>0.189830441846968</c:v>
                </c:pt>
                <c:pt idx="254">
                  <c:v>0.275363119032764</c:v>
                </c:pt>
                <c:pt idx="255">
                  <c:v>0.101385904988445</c:v>
                </c:pt>
                <c:pt idx="256">
                  <c:v>0.16110205570058</c:v>
                </c:pt>
                <c:pt idx="257">
                  <c:v>0.249509696504139</c:v>
                </c:pt>
                <c:pt idx="258">
                  <c:v>0.10697053411199</c:v>
                </c:pt>
                <c:pt idx="259">
                  <c:v>0.185665534251809</c:v>
                </c:pt>
                <c:pt idx="260">
                  <c:v>0.102331573329872</c:v>
                </c:pt>
                <c:pt idx="261">
                  <c:v>0.112018305381688</c:v>
                </c:pt>
                <c:pt idx="262">
                  <c:v>0.0898652184225818</c:v>
                </c:pt>
                <c:pt idx="263">
                  <c:v>0.137549349072075</c:v>
                </c:pt>
                <c:pt idx="264">
                  <c:v>0.0990655466962839</c:v>
                </c:pt>
                <c:pt idx="265">
                  <c:v>0.181537735562298</c:v>
                </c:pt>
                <c:pt idx="266">
                  <c:v>0.488315079470132</c:v>
                </c:pt>
                <c:pt idx="267">
                  <c:v>0.0953030118296539</c:v>
                </c:pt>
                <c:pt idx="268">
                  <c:v>0.0899063361616856</c:v>
                </c:pt>
                <c:pt idx="269">
                  <c:v>0.0784025256108328</c:v>
                </c:pt>
                <c:pt idx="270">
                  <c:v>0.265099670198395</c:v>
                </c:pt>
                <c:pt idx="271">
                  <c:v>0.0275039447437787</c:v>
                </c:pt>
                <c:pt idx="272">
                  <c:v>0.180585736541662</c:v>
                </c:pt>
                <c:pt idx="273">
                  <c:v>0.149199405534711</c:v>
                </c:pt>
                <c:pt idx="274">
                  <c:v>0.0238581281240298</c:v>
                </c:pt>
                <c:pt idx="275">
                  <c:v>0.05049832734101</c:v>
                </c:pt>
                <c:pt idx="276">
                  <c:v>0.475762933550515</c:v>
                </c:pt>
                <c:pt idx="277">
                  <c:v>0.178993654202164</c:v>
                </c:pt>
                <c:pt idx="278">
                  <c:v>0.0731863382986194</c:v>
                </c:pt>
                <c:pt idx="279">
                  <c:v>0.106576681920847</c:v>
                </c:pt>
                <c:pt idx="280">
                  <c:v>0.0898243528474696</c:v>
                </c:pt>
                <c:pt idx="281">
                  <c:v>0.129902804849596</c:v>
                </c:pt>
                <c:pt idx="282">
                  <c:v>0.121909823203505</c:v>
                </c:pt>
                <c:pt idx="283">
                  <c:v>0.0112066400703618</c:v>
                </c:pt>
                <c:pt idx="284">
                  <c:v>0.184937077970569</c:v>
                </c:pt>
                <c:pt idx="285">
                  <c:v>0.350031923468888</c:v>
                </c:pt>
                <c:pt idx="286">
                  <c:v>0.119005720343833</c:v>
                </c:pt>
                <c:pt idx="287">
                  <c:v>0.305153502039936</c:v>
                </c:pt>
                <c:pt idx="288">
                  <c:v>0.488138039137669</c:v>
                </c:pt>
                <c:pt idx="289">
                  <c:v>0.194695936589272</c:v>
                </c:pt>
                <c:pt idx="290">
                  <c:v>0.157551249095853</c:v>
                </c:pt>
                <c:pt idx="291">
                  <c:v>0.097097201149007</c:v>
                </c:pt>
                <c:pt idx="292">
                  <c:v>0.113471409329761</c:v>
                </c:pt>
                <c:pt idx="293">
                  <c:v>0.124163624432038</c:v>
                </c:pt>
                <c:pt idx="294">
                  <c:v>0.145599246063819</c:v>
                </c:pt>
                <c:pt idx="295">
                  <c:v>0.104176808163953</c:v>
                </c:pt>
                <c:pt idx="296">
                  <c:v>0.17514155225653</c:v>
                </c:pt>
                <c:pt idx="297">
                  <c:v>0.343370897023025</c:v>
                </c:pt>
                <c:pt idx="298">
                  <c:v>0.233030203063527</c:v>
                </c:pt>
                <c:pt idx="299">
                  <c:v>0.286313928172486</c:v>
                </c:pt>
                <c:pt idx="300">
                  <c:v>0.168997079100961</c:v>
                </c:pt>
                <c:pt idx="301">
                  <c:v>0.305835108097816</c:v>
                </c:pt>
                <c:pt idx="302">
                  <c:v>0.152876072604661</c:v>
                </c:pt>
                <c:pt idx="303">
                  <c:v>0.10727334306645</c:v>
                </c:pt>
                <c:pt idx="304">
                  <c:v>0.0937348705256077</c:v>
                </c:pt>
                <c:pt idx="305">
                  <c:v>0.117520269666349</c:v>
                </c:pt>
                <c:pt idx="306">
                  <c:v>0.0841790326547698</c:v>
                </c:pt>
                <c:pt idx="307">
                  <c:v>0.215175783793668</c:v>
                </c:pt>
                <c:pt idx="308">
                  <c:v>0.229580863941806</c:v>
                </c:pt>
                <c:pt idx="309">
                  <c:v>0.0744706910978267</c:v>
                </c:pt>
                <c:pt idx="310">
                  <c:v>0.203379318611714</c:v>
                </c:pt>
                <c:pt idx="311">
                  <c:v>0.0827347266223791</c:v>
                </c:pt>
                <c:pt idx="312">
                  <c:v>0.116802630463566</c:v>
                </c:pt>
                <c:pt idx="313">
                  <c:v>0.0266452673586711</c:v>
                </c:pt>
                <c:pt idx="314">
                  <c:v>0.0815897684002096</c:v>
                </c:pt>
                <c:pt idx="315">
                  <c:v>0.0436591944380115</c:v>
                </c:pt>
                <c:pt idx="316">
                  <c:v>0.236812982870434</c:v>
                </c:pt>
                <c:pt idx="317">
                  <c:v>0.0389695201487213</c:v>
                </c:pt>
                <c:pt idx="318">
                  <c:v>0.107830846974029</c:v>
                </c:pt>
                <c:pt idx="319">
                  <c:v>0.136360968733418</c:v>
                </c:pt>
                <c:pt idx="320">
                  <c:v>0.0997699867553541</c:v>
                </c:pt>
                <c:pt idx="321">
                  <c:v>0.0309775170460594</c:v>
                </c:pt>
                <c:pt idx="322">
                  <c:v>0.0423939437807406</c:v>
                </c:pt>
                <c:pt idx="323">
                  <c:v>0.229426645704171</c:v>
                </c:pt>
                <c:pt idx="324">
                  <c:v>0.108731055171741</c:v>
                </c:pt>
                <c:pt idx="325">
                  <c:v>0.257698874666656</c:v>
                </c:pt>
                <c:pt idx="326">
                  <c:v>0.432298128635775</c:v>
                </c:pt>
                <c:pt idx="327">
                  <c:v>0.273365383898164</c:v>
                </c:pt>
                <c:pt idx="328">
                  <c:v>0.0546791322964349</c:v>
                </c:pt>
                <c:pt idx="329">
                  <c:v>0.194236895830462</c:v>
                </c:pt>
                <c:pt idx="330">
                  <c:v>0.0310431648396679</c:v>
                </c:pt>
                <c:pt idx="331">
                  <c:v>0.0430512160498504</c:v>
                </c:pt>
                <c:pt idx="332">
                  <c:v>0.0233741186528291</c:v>
                </c:pt>
                <c:pt idx="333">
                  <c:v>0.127003052057981</c:v>
                </c:pt>
                <c:pt idx="334">
                  <c:v>0.148315501157598</c:v>
                </c:pt>
                <c:pt idx="335">
                  <c:v>0.0124322475738105</c:v>
                </c:pt>
                <c:pt idx="336">
                  <c:v>0.0845856642941243</c:v>
                </c:pt>
                <c:pt idx="337">
                  <c:v>0.271248091909916</c:v>
                </c:pt>
                <c:pt idx="338">
                  <c:v>0.0550461466262456</c:v>
                </c:pt>
                <c:pt idx="339">
                  <c:v>0.0885279247629501</c:v>
                </c:pt>
                <c:pt idx="340">
                  <c:v>0.126720441256949</c:v>
                </c:pt>
                <c:pt idx="341">
                  <c:v>0.269312764587594</c:v>
                </c:pt>
                <c:pt idx="342">
                  <c:v>0.273664526418468</c:v>
                </c:pt>
                <c:pt idx="343">
                  <c:v>0.120924857152767</c:v>
                </c:pt>
                <c:pt idx="344">
                  <c:v>0.0749386834067601</c:v>
                </c:pt>
                <c:pt idx="345">
                  <c:v>0.184918069783345</c:v>
                </c:pt>
                <c:pt idx="346">
                  <c:v>0.191779695626549</c:v>
                </c:pt>
                <c:pt idx="347">
                  <c:v>0.147321770449992</c:v>
                </c:pt>
                <c:pt idx="348">
                  <c:v>0.0711272841065631</c:v>
                </c:pt>
                <c:pt idx="349">
                  <c:v>0.150043079899441</c:v>
                </c:pt>
                <c:pt idx="350">
                  <c:v>0.0299265116484075</c:v>
                </c:pt>
                <c:pt idx="351">
                  <c:v>0.196906498765777</c:v>
                </c:pt>
                <c:pt idx="352">
                  <c:v>0.265856674483167</c:v>
                </c:pt>
                <c:pt idx="353">
                  <c:v>0.104346961471269</c:v>
                </c:pt>
                <c:pt idx="354">
                  <c:v>0.134746841393714</c:v>
                </c:pt>
                <c:pt idx="355">
                  <c:v>0.695933246244999</c:v>
                </c:pt>
                <c:pt idx="356">
                  <c:v>0.277836435831514</c:v>
                </c:pt>
                <c:pt idx="357">
                  <c:v>0.120771374776598</c:v>
                </c:pt>
                <c:pt idx="358">
                  <c:v>0.142094934799921</c:v>
                </c:pt>
                <c:pt idx="359">
                  <c:v>0.368382442861128</c:v>
                </c:pt>
                <c:pt idx="360">
                  <c:v>0.0399396405872093</c:v>
                </c:pt>
                <c:pt idx="361">
                  <c:v>0.0379976500787121</c:v>
                </c:pt>
                <c:pt idx="362">
                  <c:v>0.191666419184594</c:v>
                </c:pt>
                <c:pt idx="363">
                  <c:v>0.100241890030491</c:v>
                </c:pt>
                <c:pt idx="364">
                  <c:v>0.160104150610148</c:v>
                </c:pt>
                <c:pt idx="365">
                  <c:v>0.0324473940670146</c:v>
                </c:pt>
                <c:pt idx="366">
                  <c:v>0.0925747813468125</c:v>
                </c:pt>
                <c:pt idx="367">
                  <c:v>0.0425088743142724</c:v>
                </c:pt>
                <c:pt idx="368">
                  <c:v>0.0710772744896945</c:v>
                </c:pt>
                <c:pt idx="369">
                  <c:v>0.179852700697784</c:v>
                </c:pt>
                <c:pt idx="370">
                  <c:v>0.0655555451262712</c:v>
                </c:pt>
                <c:pt idx="371">
                  <c:v>0.12701199480667</c:v>
                </c:pt>
                <c:pt idx="372">
                  <c:v>0.0511104512151237</c:v>
                </c:pt>
                <c:pt idx="373">
                  <c:v>0.0927565866084795</c:v>
                </c:pt>
                <c:pt idx="374">
                  <c:v>0.0463865876991137</c:v>
                </c:pt>
                <c:pt idx="375">
                  <c:v>0.0186418989712826</c:v>
                </c:pt>
                <c:pt idx="376">
                  <c:v>0.141771819385243</c:v>
                </c:pt>
                <c:pt idx="377">
                  <c:v>0.0418506012552571</c:v>
                </c:pt>
                <c:pt idx="378">
                  <c:v>0.131589157754275</c:v>
                </c:pt>
                <c:pt idx="379">
                  <c:v>0.0942123320166989</c:v>
                </c:pt>
                <c:pt idx="380">
                  <c:v>0.105218982780784</c:v>
                </c:pt>
                <c:pt idx="381">
                  <c:v>0.074270889702235</c:v>
                </c:pt>
                <c:pt idx="382">
                  <c:v>0.297376090588483</c:v>
                </c:pt>
                <c:pt idx="383">
                  <c:v>0.218956460644866</c:v>
                </c:pt>
                <c:pt idx="384">
                  <c:v>0.322287942649407</c:v>
                </c:pt>
                <c:pt idx="385">
                  <c:v>0.265761238292653</c:v>
                </c:pt>
                <c:pt idx="386">
                  <c:v>0.197277622664642</c:v>
                </c:pt>
                <c:pt idx="387">
                  <c:v>0.296308177359501</c:v>
                </c:pt>
                <c:pt idx="388">
                  <c:v>0.0718638941381248</c:v>
                </c:pt>
                <c:pt idx="389">
                  <c:v>0.247282092335045</c:v>
                </c:pt>
                <c:pt idx="390">
                  <c:v>0.12989042157418</c:v>
                </c:pt>
                <c:pt idx="391">
                  <c:v>0.0225270965537137</c:v>
                </c:pt>
                <c:pt idx="392">
                  <c:v>0.0408888040302272</c:v>
                </c:pt>
                <c:pt idx="393">
                  <c:v>0.0223442181490062</c:v>
                </c:pt>
                <c:pt idx="394">
                  <c:v>0.0126076604394195</c:v>
                </c:pt>
                <c:pt idx="395">
                  <c:v>0.102702016161502</c:v>
                </c:pt>
                <c:pt idx="396">
                  <c:v>0.179253578202233</c:v>
                </c:pt>
                <c:pt idx="397">
                  <c:v>0.44394166802499</c:v>
                </c:pt>
                <c:pt idx="398">
                  <c:v>0.131864840947082</c:v>
                </c:pt>
                <c:pt idx="399">
                  <c:v>0.0479746077997763</c:v>
                </c:pt>
                <c:pt idx="400">
                  <c:v>0.121939929389887</c:v>
                </c:pt>
                <c:pt idx="401">
                  <c:v>0.317137894886052</c:v>
                </c:pt>
                <c:pt idx="402">
                  <c:v>0.166165892263543</c:v>
                </c:pt>
                <c:pt idx="403">
                  <c:v>0.22009055360517</c:v>
                </c:pt>
                <c:pt idx="404">
                  <c:v>0.137795910579409</c:v>
                </c:pt>
                <c:pt idx="405">
                  <c:v>0.0584951452158803</c:v>
                </c:pt>
                <c:pt idx="406">
                  <c:v>0.21645741146777</c:v>
                </c:pt>
                <c:pt idx="407">
                  <c:v>0.167446567402437</c:v>
                </c:pt>
                <c:pt idx="408">
                  <c:v>0.0961153328515635</c:v>
                </c:pt>
                <c:pt idx="409">
                  <c:v>0.558849142739493</c:v>
                </c:pt>
                <c:pt idx="410">
                  <c:v>0.100347876976142</c:v>
                </c:pt>
                <c:pt idx="411">
                  <c:v>0.0621712440412774</c:v>
                </c:pt>
                <c:pt idx="412">
                  <c:v>0.151023457222814</c:v>
                </c:pt>
                <c:pt idx="413">
                  <c:v>0.371330979120377</c:v>
                </c:pt>
                <c:pt idx="414">
                  <c:v>0.323492583683718</c:v>
                </c:pt>
                <c:pt idx="415">
                  <c:v>0.149462348475517</c:v>
                </c:pt>
                <c:pt idx="416">
                  <c:v>0.282679822612688</c:v>
                </c:pt>
                <c:pt idx="417">
                  <c:v>0.373241416246413</c:v>
                </c:pt>
                <c:pt idx="418">
                  <c:v>0.130190372142682</c:v>
                </c:pt>
                <c:pt idx="419">
                  <c:v>0.278235752350505</c:v>
                </c:pt>
                <c:pt idx="420">
                  <c:v>0.209136041488615</c:v>
                </c:pt>
                <c:pt idx="421">
                  <c:v>0.102662026257182</c:v>
                </c:pt>
                <c:pt idx="422">
                  <c:v>0.124035020084161</c:v>
                </c:pt>
                <c:pt idx="423">
                  <c:v>0.111548229985428</c:v>
                </c:pt>
                <c:pt idx="424">
                  <c:v>0.0959609509931933</c:v>
                </c:pt>
                <c:pt idx="425">
                  <c:v>0.135396135805333</c:v>
                </c:pt>
                <c:pt idx="426">
                  <c:v>0.0948560866062221</c:v>
                </c:pt>
                <c:pt idx="427">
                  <c:v>0.165158655279849</c:v>
                </c:pt>
                <c:pt idx="428">
                  <c:v>0.0446952110341906</c:v>
                </c:pt>
                <c:pt idx="429">
                  <c:v>0.0711523181096842</c:v>
                </c:pt>
                <c:pt idx="430">
                  <c:v>0.0566056291360095</c:v>
                </c:pt>
                <c:pt idx="431">
                  <c:v>0.0583112361597745</c:v>
                </c:pt>
                <c:pt idx="432">
                  <c:v>0.101594709113879</c:v>
                </c:pt>
                <c:pt idx="433">
                  <c:v>0.135487118459973</c:v>
                </c:pt>
                <c:pt idx="434">
                  <c:v>0.0691415153669769</c:v>
                </c:pt>
                <c:pt idx="435">
                  <c:v>0.075608326247238</c:v>
                </c:pt>
                <c:pt idx="436">
                  <c:v>0.0307671964680898</c:v>
                </c:pt>
                <c:pt idx="437">
                  <c:v>0.0515576147084949</c:v>
                </c:pt>
                <c:pt idx="438">
                  <c:v>0.0465473062080757</c:v>
                </c:pt>
                <c:pt idx="439">
                  <c:v>0.270382892609136</c:v>
                </c:pt>
                <c:pt idx="440">
                  <c:v>0.110179884473668</c:v>
                </c:pt>
                <c:pt idx="441">
                  <c:v>0.21325225402265</c:v>
                </c:pt>
                <c:pt idx="442">
                  <c:v>0.0730122646658985</c:v>
                </c:pt>
                <c:pt idx="443">
                  <c:v>0.15815986477769</c:v>
                </c:pt>
                <c:pt idx="444">
                  <c:v>0.0379028776275332</c:v>
                </c:pt>
                <c:pt idx="445">
                  <c:v>0.0446821762758272</c:v>
                </c:pt>
                <c:pt idx="446">
                  <c:v>0.146914028885952</c:v>
                </c:pt>
                <c:pt idx="447">
                  <c:v>0.0248422283927053</c:v>
                </c:pt>
                <c:pt idx="448">
                  <c:v>0.0528850351097227</c:v>
                </c:pt>
                <c:pt idx="449">
                  <c:v>0.0924827196795912</c:v>
                </c:pt>
                <c:pt idx="450">
                  <c:v>0.0906714328596013</c:v>
                </c:pt>
                <c:pt idx="451">
                  <c:v>0.121971032873144</c:v>
                </c:pt>
                <c:pt idx="452">
                  <c:v>0.045530648183547</c:v>
                </c:pt>
                <c:pt idx="453">
                  <c:v>0.118957621276817</c:v>
                </c:pt>
                <c:pt idx="454">
                  <c:v>0.224356018935649</c:v>
                </c:pt>
                <c:pt idx="455">
                  <c:v>0.275176819780851</c:v>
                </c:pt>
                <c:pt idx="456">
                  <c:v>0.0402478863996268</c:v>
                </c:pt>
                <c:pt idx="457">
                  <c:v>0.0708775295019008</c:v>
                </c:pt>
                <c:pt idx="458">
                  <c:v>0.00735153607675902</c:v>
                </c:pt>
                <c:pt idx="459">
                  <c:v>0.0489745136958172</c:v>
                </c:pt>
                <c:pt idx="460">
                  <c:v>0.0964096228895436</c:v>
                </c:pt>
                <c:pt idx="461">
                  <c:v>0.245422671154943</c:v>
                </c:pt>
                <c:pt idx="462">
                  <c:v>0.199929798960905</c:v>
                </c:pt>
                <c:pt idx="463">
                  <c:v>0.165874550727269</c:v>
                </c:pt>
                <c:pt idx="464">
                  <c:v>0.0561801484937056</c:v>
                </c:pt>
                <c:pt idx="465">
                  <c:v>0.231347196055825</c:v>
                </c:pt>
                <c:pt idx="466">
                  <c:v>0.0449399573212043</c:v>
                </c:pt>
                <c:pt idx="467">
                  <c:v>0.0446681953315035</c:v>
                </c:pt>
                <c:pt idx="468">
                  <c:v>0.0746721719123215</c:v>
                </c:pt>
                <c:pt idx="469">
                  <c:v>0.273354115660949</c:v>
                </c:pt>
                <c:pt idx="470">
                  <c:v>0.806177391512753</c:v>
                </c:pt>
                <c:pt idx="471">
                  <c:v>0.141242455225259</c:v>
                </c:pt>
                <c:pt idx="472">
                  <c:v>0.164768584739653</c:v>
                </c:pt>
                <c:pt idx="473">
                  <c:v>0.272913570877402</c:v>
                </c:pt>
                <c:pt idx="474">
                  <c:v>0.0361603762839109</c:v>
                </c:pt>
                <c:pt idx="475">
                  <c:v>0.249977573096967</c:v>
                </c:pt>
                <c:pt idx="476">
                  <c:v>0.140676201024764</c:v>
                </c:pt>
                <c:pt idx="477">
                  <c:v>0.159314108028161</c:v>
                </c:pt>
                <c:pt idx="478">
                  <c:v>0.0302784958838025</c:v>
                </c:pt>
                <c:pt idx="479">
                  <c:v>0.243892080779877</c:v>
                </c:pt>
                <c:pt idx="480">
                  <c:v>0.136442049118431</c:v>
                </c:pt>
                <c:pt idx="481">
                  <c:v>0.0350756020502513</c:v>
                </c:pt>
                <c:pt idx="482">
                  <c:v>0.259012229031241</c:v>
                </c:pt>
                <c:pt idx="483">
                  <c:v>0.0109886407191717</c:v>
                </c:pt>
                <c:pt idx="484">
                  <c:v>0.196554559648854</c:v>
                </c:pt>
                <c:pt idx="485">
                  <c:v>0.0785915602125048</c:v>
                </c:pt>
                <c:pt idx="486">
                  <c:v>0.11208591986965</c:v>
                </c:pt>
                <c:pt idx="487">
                  <c:v>0.236109056797187</c:v>
                </c:pt>
                <c:pt idx="488">
                  <c:v>0.0714940954741408</c:v>
                </c:pt>
                <c:pt idx="489">
                  <c:v>0.150062245772275</c:v>
                </c:pt>
                <c:pt idx="490">
                  <c:v>0.036636184674252</c:v>
                </c:pt>
                <c:pt idx="491">
                  <c:v>0.137816815469361</c:v>
                </c:pt>
                <c:pt idx="492">
                  <c:v>0.15630362255888</c:v>
                </c:pt>
                <c:pt idx="493">
                  <c:v>0.288029830411901</c:v>
                </c:pt>
                <c:pt idx="494">
                  <c:v>0.0305796293825422</c:v>
                </c:pt>
                <c:pt idx="495">
                  <c:v>0.219708288828119</c:v>
                </c:pt>
                <c:pt idx="496">
                  <c:v>0.0843624972004788</c:v>
                </c:pt>
                <c:pt idx="497">
                  <c:v>0.0598213386679092</c:v>
                </c:pt>
                <c:pt idx="498">
                  <c:v>0.077061990286615</c:v>
                </c:pt>
                <c:pt idx="499">
                  <c:v>0.0533766069009582</c:v>
                </c:pt>
                <c:pt idx="500">
                  <c:v>0.271366919825824</c:v>
                </c:pt>
                <c:pt idx="501">
                  <c:v>0.0589862622689759</c:v>
                </c:pt>
                <c:pt idx="502">
                  <c:v>0.179707753298721</c:v>
                </c:pt>
                <c:pt idx="503">
                  <c:v>0.092108374694475</c:v>
                </c:pt>
                <c:pt idx="504">
                  <c:v>0.0966421109556541</c:v>
                </c:pt>
                <c:pt idx="505">
                  <c:v>0.201216065061498</c:v>
                </c:pt>
                <c:pt idx="506">
                  <c:v>0.207983721784987</c:v>
                </c:pt>
                <c:pt idx="507">
                  <c:v>0.321748727483527</c:v>
                </c:pt>
                <c:pt idx="508">
                  <c:v>0.0658687424063258</c:v>
                </c:pt>
                <c:pt idx="509">
                  <c:v>0.0837942975558873</c:v>
                </c:pt>
                <c:pt idx="510">
                  <c:v>0.0898246412145565</c:v>
                </c:pt>
                <c:pt idx="511">
                  <c:v>0.135640954643356</c:v>
                </c:pt>
                <c:pt idx="512">
                  <c:v>0.217350711009021</c:v>
                </c:pt>
                <c:pt idx="513">
                  <c:v>0.0910782787949284</c:v>
                </c:pt>
                <c:pt idx="514">
                  <c:v>0.07886868681914</c:v>
                </c:pt>
                <c:pt idx="515">
                  <c:v>0.0527115120020983</c:v>
                </c:pt>
                <c:pt idx="516">
                  <c:v>0.0528941097168068</c:v>
                </c:pt>
                <c:pt idx="517">
                  <c:v>0.092062962508441</c:v>
                </c:pt>
                <c:pt idx="518">
                  <c:v>0.0832483771076629</c:v>
                </c:pt>
                <c:pt idx="519">
                  <c:v>0.0534039169638502</c:v>
                </c:pt>
                <c:pt idx="520">
                  <c:v>0.103099546951328</c:v>
                </c:pt>
                <c:pt idx="521">
                  <c:v>0.114124040494897</c:v>
                </c:pt>
                <c:pt idx="522">
                  <c:v>0.105190312968725</c:v>
                </c:pt>
                <c:pt idx="523">
                  <c:v>0.0927947072342474</c:v>
                </c:pt>
                <c:pt idx="524">
                  <c:v>0.104737330031551</c:v>
                </c:pt>
                <c:pt idx="525">
                  <c:v>0.252959451399862</c:v>
                </c:pt>
                <c:pt idx="526">
                  <c:v>0.0713651485667102</c:v>
                </c:pt>
                <c:pt idx="527">
                  <c:v>0.123006792282867</c:v>
                </c:pt>
                <c:pt idx="528">
                  <c:v>0.117179422904541</c:v>
                </c:pt>
                <c:pt idx="529">
                  <c:v>0.0734038885629613</c:v>
                </c:pt>
                <c:pt idx="530">
                  <c:v>0.0932872880124475</c:v>
                </c:pt>
                <c:pt idx="531">
                  <c:v>0.266842724309288</c:v>
                </c:pt>
                <c:pt idx="532">
                  <c:v>0.156982819594874</c:v>
                </c:pt>
                <c:pt idx="533">
                  <c:v>0.0776264161147613</c:v>
                </c:pt>
                <c:pt idx="534">
                  <c:v>0.0933127228845286</c:v>
                </c:pt>
                <c:pt idx="535">
                  <c:v>0.100985322269161</c:v>
                </c:pt>
                <c:pt idx="536">
                  <c:v>0.0979541576701825</c:v>
                </c:pt>
                <c:pt idx="537">
                  <c:v>0.0717121528441476</c:v>
                </c:pt>
                <c:pt idx="538">
                  <c:v>0.0691568264926219</c:v>
                </c:pt>
                <c:pt idx="539">
                  <c:v>0.145433823700549</c:v>
                </c:pt>
                <c:pt idx="540">
                  <c:v>0.152545745592098</c:v>
                </c:pt>
                <c:pt idx="541">
                  <c:v>0.304439550428675</c:v>
                </c:pt>
                <c:pt idx="542">
                  <c:v>0.282913111037689</c:v>
                </c:pt>
                <c:pt idx="543">
                  <c:v>0.0895673798928803</c:v>
                </c:pt>
                <c:pt idx="544">
                  <c:v>0.0510148281298344</c:v>
                </c:pt>
                <c:pt idx="545">
                  <c:v>0.112954147124906</c:v>
                </c:pt>
                <c:pt idx="546">
                  <c:v>0.0214828365976068</c:v>
                </c:pt>
                <c:pt idx="547">
                  <c:v>0.0964987400636422</c:v>
                </c:pt>
                <c:pt idx="548">
                  <c:v>0.118389484242093</c:v>
                </c:pt>
                <c:pt idx="549">
                  <c:v>0.0806939015244773</c:v>
                </c:pt>
                <c:pt idx="550">
                  <c:v>0.0627520256699378</c:v>
                </c:pt>
                <c:pt idx="551">
                  <c:v>0.101281018489417</c:v>
                </c:pt>
                <c:pt idx="552">
                  <c:v>0.0767741938241542</c:v>
                </c:pt>
                <c:pt idx="553">
                  <c:v>0.110739997339263</c:v>
                </c:pt>
                <c:pt idx="554">
                  <c:v>0.0425388144562862</c:v>
                </c:pt>
                <c:pt idx="555">
                  <c:v>0.252067487049244</c:v>
                </c:pt>
                <c:pt idx="556">
                  <c:v>0.0882908324972559</c:v>
                </c:pt>
                <c:pt idx="557">
                  <c:v>0.0781127214933301</c:v>
                </c:pt>
                <c:pt idx="558">
                  <c:v>0.271817433614936</c:v>
                </c:pt>
                <c:pt idx="559">
                  <c:v>0.367150856677867</c:v>
                </c:pt>
                <c:pt idx="560">
                  <c:v>0.134904070375662</c:v>
                </c:pt>
                <c:pt idx="561">
                  <c:v>0.110799288769942</c:v>
                </c:pt>
                <c:pt idx="562">
                  <c:v>0.163636032033677</c:v>
                </c:pt>
                <c:pt idx="563">
                  <c:v>0.0973875548024145</c:v>
                </c:pt>
                <c:pt idx="564">
                  <c:v>0.0468800106258979</c:v>
                </c:pt>
                <c:pt idx="565">
                  <c:v>0.058010487728493</c:v>
                </c:pt>
                <c:pt idx="566">
                  <c:v>0.382696723633242</c:v>
                </c:pt>
                <c:pt idx="567">
                  <c:v>0.287231959546038</c:v>
                </c:pt>
                <c:pt idx="568">
                  <c:v>0.13420751481183</c:v>
                </c:pt>
                <c:pt idx="569">
                  <c:v>0.116132715252626</c:v>
                </c:pt>
                <c:pt idx="570">
                  <c:v>0.26706947681829</c:v>
                </c:pt>
                <c:pt idx="571">
                  <c:v>0.032980924087996</c:v>
                </c:pt>
                <c:pt idx="572">
                  <c:v>0.103562361578386</c:v>
                </c:pt>
                <c:pt idx="573">
                  <c:v>0.189649385821397</c:v>
                </c:pt>
                <c:pt idx="574">
                  <c:v>0.091770014108387</c:v>
                </c:pt>
                <c:pt idx="575">
                  <c:v>0.170242233931203</c:v>
                </c:pt>
                <c:pt idx="576">
                  <c:v>0.0985750592862461</c:v>
                </c:pt>
                <c:pt idx="577">
                  <c:v>0.15051506534528</c:v>
                </c:pt>
                <c:pt idx="578">
                  <c:v>0.223619438961595</c:v>
                </c:pt>
                <c:pt idx="579">
                  <c:v>0.0902522160872379</c:v>
                </c:pt>
                <c:pt idx="580">
                  <c:v>0.0599346167891418</c:v>
                </c:pt>
                <c:pt idx="581">
                  <c:v>0.31456466828918</c:v>
                </c:pt>
                <c:pt idx="582">
                  <c:v>0.0729355273461679</c:v>
                </c:pt>
                <c:pt idx="583">
                  <c:v>0.0859753415444582</c:v>
                </c:pt>
                <c:pt idx="584">
                  <c:v>0.0888065519416803</c:v>
                </c:pt>
                <c:pt idx="585">
                  <c:v>0.240802547796186</c:v>
                </c:pt>
                <c:pt idx="586">
                  <c:v>0.092093647525779</c:v>
                </c:pt>
                <c:pt idx="587">
                  <c:v>0.444997213439891</c:v>
                </c:pt>
                <c:pt idx="588">
                  <c:v>0.0849851610441625</c:v>
                </c:pt>
                <c:pt idx="589">
                  <c:v>0.104604564932153</c:v>
                </c:pt>
                <c:pt idx="590">
                  <c:v>0.0893378834265437</c:v>
                </c:pt>
                <c:pt idx="591">
                  <c:v>0.0772792077083925</c:v>
                </c:pt>
                <c:pt idx="592">
                  <c:v>0.130560003051935</c:v>
                </c:pt>
                <c:pt idx="593">
                  <c:v>0.0318459090449679</c:v>
                </c:pt>
                <c:pt idx="594">
                  <c:v>0.299001610045421</c:v>
                </c:pt>
                <c:pt idx="595">
                  <c:v>0.0991064104851272</c:v>
                </c:pt>
                <c:pt idx="596">
                  <c:v>0.0505355853460913</c:v>
                </c:pt>
                <c:pt idx="597">
                  <c:v>0.15539065308354</c:v>
                </c:pt>
                <c:pt idx="598">
                  <c:v>0.0595337081202907</c:v>
                </c:pt>
                <c:pt idx="599">
                  <c:v>0.145614959398491</c:v>
                </c:pt>
                <c:pt idx="600">
                  <c:v>0.182312843349995</c:v>
                </c:pt>
                <c:pt idx="601">
                  <c:v>0.0965366210225707</c:v>
                </c:pt>
                <c:pt idx="602">
                  <c:v>0.0568793046182373</c:v>
                </c:pt>
                <c:pt idx="603">
                  <c:v>0.118726398151724</c:v>
                </c:pt>
                <c:pt idx="604">
                  <c:v>0.0547088774029774</c:v>
                </c:pt>
                <c:pt idx="605">
                  <c:v>0.12018536503623</c:v>
                </c:pt>
                <c:pt idx="606">
                  <c:v>0.121622304585523</c:v>
                </c:pt>
                <c:pt idx="607">
                  <c:v>0.235851698179552</c:v>
                </c:pt>
                <c:pt idx="608">
                  <c:v>0.0874411436236105</c:v>
                </c:pt>
                <c:pt idx="609">
                  <c:v>0.0449786503523115</c:v>
                </c:pt>
                <c:pt idx="610">
                  <c:v>0.0535900191904812</c:v>
                </c:pt>
                <c:pt idx="611">
                  <c:v>0.317115813630377</c:v>
                </c:pt>
                <c:pt idx="612">
                  <c:v>0.0440926434259921</c:v>
                </c:pt>
                <c:pt idx="613">
                  <c:v>0.110241302486853</c:v>
                </c:pt>
                <c:pt idx="614">
                  <c:v>0.280736115839337</c:v>
                </c:pt>
                <c:pt idx="615">
                  <c:v>0.0891354974809862</c:v>
                </c:pt>
                <c:pt idx="616">
                  <c:v>0.110607192206308</c:v>
                </c:pt>
                <c:pt idx="617">
                  <c:v>0.0956302902849227</c:v>
                </c:pt>
                <c:pt idx="618">
                  <c:v>0.18033485796372</c:v>
                </c:pt>
                <c:pt idx="619">
                  <c:v>0.0520179615937504</c:v>
                </c:pt>
                <c:pt idx="620">
                  <c:v>0.098702470725823</c:v>
                </c:pt>
                <c:pt idx="621">
                  <c:v>0.0530167904381048</c:v>
                </c:pt>
                <c:pt idx="622">
                  <c:v>0.116684043169823</c:v>
                </c:pt>
                <c:pt idx="623">
                  <c:v>0.109121759175943</c:v>
                </c:pt>
                <c:pt idx="624">
                  <c:v>0.642704773950729</c:v>
                </c:pt>
                <c:pt idx="625">
                  <c:v>0.0727869957804739</c:v>
                </c:pt>
                <c:pt idx="626">
                  <c:v>0.100515765130541</c:v>
                </c:pt>
                <c:pt idx="627">
                  <c:v>0.135974565006866</c:v>
                </c:pt>
                <c:pt idx="628">
                  <c:v>0.0616495825909185</c:v>
                </c:pt>
                <c:pt idx="629">
                  <c:v>0.0508968275367703</c:v>
                </c:pt>
                <c:pt idx="630">
                  <c:v>0.329469966357152</c:v>
                </c:pt>
                <c:pt idx="631">
                  <c:v>0.191988069407578</c:v>
                </c:pt>
                <c:pt idx="632">
                  <c:v>0.244127714868759</c:v>
                </c:pt>
                <c:pt idx="633">
                  <c:v>0.0507069430903813</c:v>
                </c:pt>
                <c:pt idx="634">
                  <c:v>0.250404547867389</c:v>
                </c:pt>
                <c:pt idx="635">
                  <c:v>0.0374170714242909</c:v>
                </c:pt>
                <c:pt idx="636">
                  <c:v>0.210172576157551</c:v>
                </c:pt>
                <c:pt idx="637">
                  <c:v>0.065730939701835</c:v>
                </c:pt>
                <c:pt idx="638">
                  <c:v>0.253877826797323</c:v>
                </c:pt>
                <c:pt idx="639">
                  <c:v>0.20008319118025</c:v>
                </c:pt>
                <c:pt idx="640">
                  <c:v>0.250872152350054</c:v>
                </c:pt>
                <c:pt idx="641">
                  <c:v>0.16243707282962</c:v>
                </c:pt>
                <c:pt idx="642">
                  <c:v>0.12920861527437</c:v>
                </c:pt>
                <c:pt idx="643">
                  <c:v>0.118624639548153</c:v>
                </c:pt>
                <c:pt idx="644">
                  <c:v>0.112398537850007</c:v>
                </c:pt>
                <c:pt idx="645">
                  <c:v>0.240430997332785</c:v>
                </c:pt>
                <c:pt idx="646">
                  <c:v>0.114034828159992</c:v>
                </c:pt>
                <c:pt idx="647">
                  <c:v>0.0641145746489797</c:v>
                </c:pt>
                <c:pt idx="648">
                  <c:v>0.163830768547163</c:v>
                </c:pt>
                <c:pt idx="649">
                  <c:v>0.0945284053047856</c:v>
                </c:pt>
                <c:pt idx="650">
                  <c:v>0.239079748365566</c:v>
                </c:pt>
                <c:pt idx="651">
                  <c:v>0.0755052217927389</c:v>
                </c:pt>
                <c:pt idx="652">
                  <c:v>0.186975481103809</c:v>
                </c:pt>
                <c:pt idx="653">
                  <c:v>0.0725801058279012</c:v>
                </c:pt>
                <c:pt idx="654">
                  <c:v>0.0333207464014196</c:v>
                </c:pt>
                <c:pt idx="655">
                  <c:v>0.0804756200021747</c:v>
                </c:pt>
                <c:pt idx="656">
                  <c:v>0.206860433892599</c:v>
                </c:pt>
                <c:pt idx="657">
                  <c:v>0.208034901165675</c:v>
                </c:pt>
                <c:pt idx="658">
                  <c:v>0.135302828671835</c:v>
                </c:pt>
                <c:pt idx="659">
                  <c:v>0.31583700594242</c:v>
                </c:pt>
                <c:pt idx="660">
                  <c:v>0.0960839658800727</c:v>
                </c:pt>
                <c:pt idx="661">
                  <c:v>0.410335725881533</c:v>
                </c:pt>
                <c:pt idx="662">
                  <c:v>0.0293391902597068</c:v>
                </c:pt>
                <c:pt idx="663">
                  <c:v>0.118003489024703</c:v>
                </c:pt>
                <c:pt idx="664">
                  <c:v>0.122730821734503</c:v>
                </c:pt>
                <c:pt idx="665">
                  <c:v>0.0739465249952465</c:v>
                </c:pt>
                <c:pt idx="666">
                  <c:v>0.070285795370298</c:v>
                </c:pt>
                <c:pt idx="667">
                  <c:v>0.196719731536131</c:v>
                </c:pt>
                <c:pt idx="668">
                  <c:v>0.15478727905535</c:v>
                </c:pt>
                <c:pt idx="669">
                  <c:v>0.0315649479968898</c:v>
                </c:pt>
                <c:pt idx="670">
                  <c:v>0.206452183648827</c:v>
                </c:pt>
                <c:pt idx="671">
                  <c:v>0.121863839649092</c:v>
                </c:pt>
                <c:pt idx="672">
                  <c:v>0.0710875756795598</c:v>
                </c:pt>
                <c:pt idx="673">
                  <c:v>0.0843532934131736</c:v>
                </c:pt>
                <c:pt idx="674">
                  <c:v>0.294604466165063</c:v>
                </c:pt>
                <c:pt idx="675">
                  <c:v>0.162656784584374</c:v>
                </c:pt>
                <c:pt idx="676">
                  <c:v>0.165134155472182</c:v>
                </c:pt>
                <c:pt idx="677">
                  <c:v>0.125456738190856</c:v>
                </c:pt>
                <c:pt idx="678">
                  <c:v>0.188235831806483</c:v>
                </c:pt>
                <c:pt idx="679">
                  <c:v>0.0178065456057289</c:v>
                </c:pt>
                <c:pt idx="680">
                  <c:v>0.0170463820089281</c:v>
                </c:pt>
                <c:pt idx="681">
                  <c:v>0.102740878488829</c:v>
                </c:pt>
                <c:pt idx="682">
                  <c:v>0.191298897230472</c:v>
                </c:pt>
                <c:pt idx="683">
                  <c:v>0.0913098497668172</c:v>
                </c:pt>
                <c:pt idx="684">
                  <c:v>0.332294260041884</c:v>
                </c:pt>
                <c:pt idx="685">
                  <c:v>0.134832310621298</c:v>
                </c:pt>
                <c:pt idx="686">
                  <c:v>0.0539046226360298</c:v>
                </c:pt>
                <c:pt idx="687">
                  <c:v>0.40130930529403</c:v>
                </c:pt>
                <c:pt idx="688">
                  <c:v>0.0600281280234898</c:v>
                </c:pt>
                <c:pt idx="689">
                  <c:v>0.168038327677316</c:v>
                </c:pt>
                <c:pt idx="690">
                  <c:v>0.208101156022421</c:v>
                </c:pt>
                <c:pt idx="691">
                  <c:v>0.0973923504547509</c:v>
                </c:pt>
                <c:pt idx="692">
                  <c:v>0.203754101850182</c:v>
                </c:pt>
                <c:pt idx="693">
                  <c:v>0.311159348326694</c:v>
                </c:pt>
                <c:pt idx="694">
                  <c:v>0.164723487252505</c:v>
                </c:pt>
                <c:pt idx="695">
                  <c:v>0.161831660368331</c:v>
                </c:pt>
              </c:numCache>
            </c:numRef>
          </c:yVal>
          <c:smooth val="0"/>
          <c:extLst xmlns:c16r2="http://schemas.microsoft.com/office/drawing/2015/06/chart">
            <c:ext xmlns:c16="http://schemas.microsoft.com/office/drawing/2014/chart" uri="{C3380CC4-5D6E-409C-BE32-E72D297353CC}">
              <c16:uniqueId val="{00000002-93D5-454E-96C0-127B96F4AEA7}"/>
            </c:ext>
          </c:extLst>
        </c:ser>
        <c:dLbls>
          <c:showLegendKey val="0"/>
          <c:showVal val="0"/>
          <c:showCatName val="0"/>
          <c:showSerName val="0"/>
          <c:showPercent val="0"/>
          <c:showBubbleSize val="0"/>
        </c:dLbls>
        <c:axId val="-2124446040"/>
        <c:axId val="-2124442616"/>
      </c:scatterChart>
      <c:valAx>
        <c:axId val="-2124446040"/>
        <c:scaling>
          <c:orientation val="minMax"/>
          <c:max val="2200.0"/>
          <c:min val="1300.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4442616"/>
        <c:crosses val="autoZero"/>
        <c:crossBetween val="midCat"/>
      </c:valAx>
      <c:valAx>
        <c:axId val="-2124442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Variability (%)</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4460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lvl ptCount="1708">
          <cx:pt idx="0">Liberase MTF</cx:pt>
          <cx:pt idx="1">Liberase MTF</cx:pt>
          <cx:pt idx="2">Liberase MTF</cx:pt>
          <cx:pt idx="3">Liberase MTF</cx:pt>
          <cx:pt idx="4">Liberase MTF</cx:pt>
          <cx:pt idx="5">Liberase MTF</cx:pt>
          <cx:pt idx="6">Liberase MTF</cx:pt>
          <cx:pt idx="7">Liberase MTF</cx:pt>
          <cx:pt idx="8">Liberase MTF</cx:pt>
          <cx:pt idx="9">Liberase MTF</cx:pt>
          <cx:pt idx="10">Liberase MTF</cx:pt>
          <cx:pt idx="11">Liberase MTF</cx:pt>
          <cx:pt idx="12">Liberase MTF</cx:pt>
          <cx:pt idx="13">Liberase MTF</cx:pt>
          <cx:pt idx="14">Liberase MTF</cx:pt>
          <cx:pt idx="15">Liberase MTF</cx:pt>
          <cx:pt idx="16">Liberase MTF</cx:pt>
          <cx:pt idx="17">Liberase MTF</cx:pt>
          <cx:pt idx="18">Liberase MTF</cx:pt>
          <cx:pt idx="19">Liberase MTF</cx:pt>
          <cx:pt idx="20">Liberase MTF</cx:pt>
          <cx:pt idx="21">Liberase MTF</cx:pt>
          <cx:pt idx="22">Liberase MTF</cx:pt>
          <cx:pt idx="23">Liberase MTF</cx:pt>
          <cx:pt idx="24">Liberase MTF</cx:pt>
          <cx:pt idx="25">Liberase MTF</cx:pt>
          <cx:pt idx="26">Liberase MTF</cx:pt>
          <cx:pt idx="27">Liberase MTF</cx:pt>
          <cx:pt idx="28">Liberase MTF</cx:pt>
          <cx:pt idx="29">Liberase MTF</cx:pt>
          <cx:pt idx="30">Liberase MTF</cx:pt>
          <cx:pt idx="31">Liberase MTF</cx:pt>
          <cx:pt idx="32">Liberase MTF</cx:pt>
          <cx:pt idx="33">Liberase MTF</cx:pt>
          <cx:pt idx="34">Liberase MTF</cx:pt>
          <cx:pt idx="35">Liberase MTF</cx:pt>
          <cx:pt idx="36">Liberase MTF</cx:pt>
          <cx:pt idx="37">Liberase MTF</cx:pt>
          <cx:pt idx="38">Liberase MTF</cx:pt>
          <cx:pt idx="39">Liberase MTF</cx:pt>
          <cx:pt idx="40">Liberase MTF</cx:pt>
          <cx:pt idx="41">Liberase MTF</cx:pt>
          <cx:pt idx="42">Liberase MTF</cx:pt>
          <cx:pt idx="43">Liberase MTF</cx:pt>
          <cx:pt idx="44">Liberase MTF</cx:pt>
          <cx:pt idx="45">Liberase MTF</cx:pt>
          <cx:pt idx="46">Liberase MTF</cx:pt>
          <cx:pt idx="47">Liberase MTF</cx:pt>
          <cx:pt idx="48">Liberase MTF</cx:pt>
          <cx:pt idx="49">Liberase MTF</cx:pt>
          <cx:pt idx="50">Liberase MTF</cx:pt>
          <cx:pt idx="51">Liberase MTF</cx:pt>
          <cx:pt idx="52">Liberase MTF</cx:pt>
          <cx:pt idx="53">Liberase MTF</cx:pt>
          <cx:pt idx="54">Liberase MTF</cx:pt>
          <cx:pt idx="55">Liberase MTF</cx:pt>
          <cx:pt idx="56">Liberase MTF</cx:pt>
          <cx:pt idx="57">Liberase MTF</cx:pt>
          <cx:pt idx="58">Liberase MTF</cx:pt>
          <cx:pt idx="59">Liberase MTF</cx:pt>
          <cx:pt idx="60">Liberase MTF</cx:pt>
          <cx:pt idx="61">Liberase MTF</cx:pt>
          <cx:pt idx="62">Liberase MTF</cx:pt>
          <cx:pt idx="63">Liberase MTF</cx:pt>
          <cx:pt idx="64">Liberase MTF</cx:pt>
          <cx:pt idx="65">Liberase MTF</cx:pt>
          <cx:pt idx="66">Liberase MTF</cx:pt>
          <cx:pt idx="67">Liberase MTF</cx:pt>
          <cx:pt idx="68">Liberase MTF</cx:pt>
          <cx:pt idx="69">Liberase MTF</cx:pt>
          <cx:pt idx="70">Liberase MTF</cx:pt>
          <cx:pt idx="71">Liberase MTF</cx:pt>
          <cx:pt idx="72">Liberase MTF</cx:pt>
          <cx:pt idx="73">Liberase MTF</cx:pt>
          <cx:pt idx="74">Liberase MTF</cx:pt>
          <cx:pt idx="75">Liberase MTF</cx:pt>
          <cx:pt idx="76">Liberase MTF</cx:pt>
          <cx:pt idx="77">Liberase MTF</cx:pt>
          <cx:pt idx="78">Liberase MTF</cx:pt>
          <cx:pt idx="79">Liberase MTF</cx:pt>
          <cx:pt idx="80">Liberase MTF</cx:pt>
          <cx:pt idx="81">Liberase MTF</cx:pt>
          <cx:pt idx="82">Liberase MTF</cx:pt>
          <cx:pt idx="83">Liberase MTF</cx:pt>
          <cx:pt idx="84">Liberase MTF</cx:pt>
          <cx:pt idx="85">Liberase MTF</cx:pt>
          <cx:pt idx="86">Liberase MTF</cx:pt>
          <cx:pt idx="87">Liberase MTF</cx:pt>
          <cx:pt idx="88">Liberase MTF</cx:pt>
          <cx:pt idx="89">Liberase MTF</cx:pt>
          <cx:pt idx="90">Liberase MTF</cx:pt>
          <cx:pt idx="91">Liberase MTF</cx:pt>
          <cx:pt idx="92">Liberase MTF</cx:pt>
          <cx:pt idx="93">Liberase MTF</cx:pt>
          <cx:pt idx="94">Liberase MTF</cx:pt>
          <cx:pt idx="95">Liberase MTF</cx:pt>
          <cx:pt idx="96">Liberase MTF</cx:pt>
          <cx:pt idx="97">Liberase MTF</cx:pt>
          <cx:pt idx="98">Liberase MTF</cx:pt>
          <cx:pt idx="99">Liberase MTF</cx:pt>
          <cx:pt idx="100">Liberase MTF</cx:pt>
          <cx:pt idx="101">Liberase MTF</cx:pt>
          <cx:pt idx="102">Liberase MTF</cx:pt>
          <cx:pt idx="103">Liberase MTF</cx:pt>
          <cx:pt idx="104">Liberase MTF</cx:pt>
          <cx:pt idx="105">Liberase MTF</cx:pt>
          <cx:pt idx="106">Liberase MTF</cx:pt>
          <cx:pt idx="107">Liberase MTF</cx:pt>
          <cx:pt idx="108">Liberase MTF</cx:pt>
          <cx:pt idx="109">Liberase MTF</cx:pt>
          <cx:pt idx="110">Liberase MTF</cx:pt>
          <cx:pt idx="111">Liberase MTF</cx:pt>
          <cx:pt idx="112">Liberase MTF</cx:pt>
          <cx:pt idx="113">Liberase MTF</cx:pt>
          <cx:pt idx="114">Liberase MTF</cx:pt>
          <cx:pt idx="115">Liberase MTF</cx:pt>
          <cx:pt idx="116">Liberase MTF</cx:pt>
          <cx:pt idx="117">Liberase MTF</cx:pt>
          <cx:pt idx="118">Liberase MTF</cx:pt>
          <cx:pt idx="119">Liberase MTF</cx:pt>
          <cx:pt idx="120">Liberase MTF</cx:pt>
          <cx:pt idx="121">Liberase MTF</cx:pt>
          <cx:pt idx="122">Liberase MTF</cx:pt>
          <cx:pt idx="123">Liberase MTF</cx:pt>
          <cx:pt idx="124">Liberase MTF</cx:pt>
          <cx:pt idx="125">Liberase MTF</cx:pt>
          <cx:pt idx="126">Liberase MTF</cx:pt>
          <cx:pt idx="127">Liberase MTF</cx:pt>
          <cx:pt idx="128">Liberase MTF</cx:pt>
          <cx:pt idx="129">Liberase MTF</cx:pt>
          <cx:pt idx="130">Liberase MTF</cx:pt>
          <cx:pt idx="131">Liberase MTF</cx:pt>
          <cx:pt idx="132">Liberase MTF</cx:pt>
          <cx:pt idx="133">Liberase MTF</cx:pt>
          <cx:pt idx="134">Liberase MTF</cx:pt>
          <cx:pt idx="135">Liberase MTF</cx:pt>
          <cx:pt idx="136">Liberase MTF</cx:pt>
          <cx:pt idx="137">Liberase MTF</cx:pt>
          <cx:pt idx="138">Liberase MTF</cx:pt>
          <cx:pt idx="139">Liberase MTF</cx:pt>
          <cx:pt idx="140">Liberase MTF</cx:pt>
          <cx:pt idx="141">Liberase MTF</cx:pt>
          <cx:pt idx="142">Liberase MTF</cx:pt>
          <cx:pt idx="143">Liberase MTF</cx:pt>
          <cx:pt idx="144">Liberase MTF</cx:pt>
          <cx:pt idx="145">Liberase MTF</cx:pt>
          <cx:pt idx="146">Liberase MTF</cx:pt>
          <cx:pt idx="147">Liberase MTF</cx:pt>
          <cx:pt idx="148">Liberase MTF</cx:pt>
          <cx:pt idx="149">Liberase MTF</cx:pt>
          <cx:pt idx="150">Liberase MTF</cx:pt>
          <cx:pt idx="151">Liberase MTF</cx:pt>
          <cx:pt idx="152">Liberase MTF</cx:pt>
          <cx:pt idx="153">Liberase MTF</cx:pt>
          <cx:pt idx="154">Liberase MTF</cx:pt>
          <cx:pt idx="155">Liberase MTF</cx:pt>
          <cx:pt idx="156">Liberase MTF</cx:pt>
          <cx:pt idx="157">Liberase MTF</cx:pt>
          <cx:pt idx="158">Liberase MTF</cx:pt>
          <cx:pt idx="159">Liberase MTF</cx:pt>
          <cx:pt idx="160">Liberase MTF</cx:pt>
          <cx:pt idx="161">Liberase MTF</cx:pt>
          <cx:pt idx="162">Liberase MTF</cx:pt>
          <cx:pt idx="163">Liberase MTF</cx:pt>
          <cx:pt idx="164">Liberase MTF</cx:pt>
          <cx:pt idx="165">Liberase MTF</cx:pt>
          <cx:pt idx="166">Liberase MTF</cx:pt>
          <cx:pt idx="167">Liberase MTF</cx:pt>
          <cx:pt idx="168">Liberase MTF</cx:pt>
          <cx:pt idx="169">Liberase MTF</cx:pt>
          <cx:pt idx="170">Liberase MTF</cx:pt>
          <cx:pt idx="171">Liberase MTF</cx:pt>
          <cx:pt idx="172">Liberase MTF</cx:pt>
          <cx:pt idx="173">Liberase MTF</cx:pt>
          <cx:pt idx="174">Liberase MTF</cx:pt>
          <cx:pt idx="175">Liberase MTF</cx:pt>
          <cx:pt idx="176">Liberase MTF</cx:pt>
          <cx:pt idx="177">Liberase MTF</cx:pt>
          <cx:pt idx="178">Liberase MTF</cx:pt>
          <cx:pt idx="179">Liberase MTF</cx:pt>
          <cx:pt idx="180">Liberase MTF</cx:pt>
          <cx:pt idx="181">Liberase MTF</cx:pt>
          <cx:pt idx="182">Liberase MTF</cx:pt>
          <cx:pt idx="183">Liberase MTF</cx:pt>
          <cx:pt idx="184">Liberase MTF</cx:pt>
          <cx:pt idx="185">Liberase MTF</cx:pt>
          <cx:pt idx="186">Liberase MTF</cx:pt>
          <cx:pt idx="187">Liberase MTF</cx:pt>
          <cx:pt idx="188">Liberase MTF</cx:pt>
          <cx:pt idx="189">Liberase MTF</cx:pt>
          <cx:pt idx="190">Liberase MTF</cx:pt>
          <cx:pt idx="191">Liberase MTF</cx:pt>
          <cx:pt idx="192">Liberase MTF</cx:pt>
          <cx:pt idx="193">Liberase MTF</cx:pt>
          <cx:pt idx="194">Liberase MTF</cx:pt>
          <cx:pt idx="195">Liberase MTF</cx:pt>
          <cx:pt idx="196">Liberase MTF</cx:pt>
          <cx:pt idx="197">Liberase MTF</cx:pt>
          <cx:pt idx="198">Liberase MTF</cx:pt>
          <cx:pt idx="199">Liberase MTF</cx:pt>
          <cx:pt idx="200">Liberase MTF</cx:pt>
          <cx:pt idx="201">Liberase MTF</cx:pt>
          <cx:pt idx="202">Liberase MTF</cx:pt>
          <cx:pt idx="203">Liberase MTF</cx:pt>
          <cx:pt idx="204">Liberase MTF</cx:pt>
          <cx:pt idx="205">Liberase MTF</cx:pt>
          <cx:pt idx="206">Liberase MTF</cx:pt>
          <cx:pt idx="207">Liberase MTF</cx:pt>
          <cx:pt idx="208">Liberase MTF</cx:pt>
          <cx:pt idx="209">Liberase MTF</cx:pt>
          <cx:pt idx="210">Liberase MTF</cx:pt>
          <cx:pt idx="211">Liberase MTF</cx:pt>
          <cx:pt idx="212">Liberase MTF</cx:pt>
          <cx:pt idx="213">Liberase MTF</cx:pt>
          <cx:pt idx="214">Liberase MTF</cx:pt>
          <cx:pt idx="215">Liberase MTF</cx:pt>
          <cx:pt idx="216">Liberase MTF</cx:pt>
          <cx:pt idx="217">Liberase MTF</cx:pt>
          <cx:pt idx="218">Liberase MTF</cx:pt>
          <cx:pt idx="219">Liberase MTF</cx:pt>
          <cx:pt idx="220">Liberase MTF</cx:pt>
          <cx:pt idx="221">Liberase MTF</cx:pt>
          <cx:pt idx="222">Liberase MTF</cx:pt>
          <cx:pt idx="223">Liberase MTF</cx:pt>
          <cx:pt idx="224">Liberase MTF</cx:pt>
          <cx:pt idx="225">Liberase MTF</cx:pt>
          <cx:pt idx="226">Liberase MTF</cx:pt>
          <cx:pt idx="227">Liberase MTF</cx:pt>
          <cx:pt idx="228">Liberase MTF</cx:pt>
          <cx:pt idx="229">Liberase MTF</cx:pt>
          <cx:pt idx="230">Liberase MTF</cx:pt>
          <cx:pt idx="231">Liberase MTF</cx:pt>
          <cx:pt idx="232">Liberase MTF</cx:pt>
          <cx:pt idx="233">Liberase MTF</cx:pt>
          <cx:pt idx="234">Liberase MTF</cx:pt>
          <cx:pt idx="235">Liberase MTF</cx:pt>
          <cx:pt idx="236">Liberase MTF</cx:pt>
          <cx:pt idx="237">Liberase MTF</cx:pt>
          <cx:pt idx="238">Liberase MTF</cx:pt>
          <cx:pt idx="239">Liberase MTF</cx:pt>
          <cx:pt idx="240">Liberase MTF</cx:pt>
          <cx:pt idx="241">Liberase MTF</cx:pt>
          <cx:pt idx="242">Liberase MTF</cx:pt>
          <cx:pt idx="243">Liberase MTF</cx:pt>
          <cx:pt idx="244">Liberase MTF</cx:pt>
          <cx:pt idx="245">Liberase MTF</cx:pt>
          <cx:pt idx="246">Liberase MTF</cx:pt>
          <cx:pt idx="247">Liberase MTF</cx:pt>
          <cx:pt idx="248">Liberase MTF</cx:pt>
          <cx:pt idx="249">Liberase MTF</cx:pt>
          <cx:pt idx="250">Liberase MTF</cx:pt>
          <cx:pt idx="251">Liberase MTF</cx:pt>
          <cx:pt idx="252">Liberase MTF</cx:pt>
          <cx:pt idx="253">Liberase MTF</cx:pt>
          <cx:pt idx="254">Liberase MTF</cx:pt>
          <cx:pt idx="255">Liberase MTF</cx:pt>
          <cx:pt idx="256">Liberase MTF</cx:pt>
          <cx:pt idx="257">Liberase MTF</cx:pt>
          <cx:pt idx="258">Liberase MTF</cx:pt>
          <cx:pt idx="259">Liberase MTF</cx:pt>
          <cx:pt idx="260">Liberase MTF</cx:pt>
          <cx:pt idx="261">Liberase MTF</cx:pt>
          <cx:pt idx="262">Liberase MTF</cx:pt>
          <cx:pt idx="263">Liberase MTF</cx:pt>
          <cx:pt idx="264">Liberase MTF</cx:pt>
          <cx:pt idx="265">Liberase MTF</cx:pt>
          <cx:pt idx="266">Liberase MTF</cx:pt>
          <cx:pt idx="267">Liberase MTF</cx:pt>
          <cx:pt idx="268">Liberase MTF</cx:pt>
          <cx:pt idx="269">Liberase MTF</cx:pt>
          <cx:pt idx="270">Liberase MTF</cx:pt>
          <cx:pt idx="271">Liberase MTF</cx:pt>
          <cx:pt idx="272">Liberase MTF</cx:pt>
          <cx:pt idx="273">Liberase MTF</cx:pt>
          <cx:pt idx="274">Liberase MTF</cx:pt>
          <cx:pt idx="275">Liberase MTF</cx:pt>
          <cx:pt idx="276">Liberase MTF</cx:pt>
          <cx:pt idx="277">Liberase MTF</cx:pt>
          <cx:pt idx="278">Liberase MTF</cx:pt>
          <cx:pt idx="279">Liberase MTF</cx:pt>
          <cx:pt idx="280">Liberase MTF</cx:pt>
          <cx:pt idx="281">Liberase MTF</cx:pt>
          <cx:pt idx="282">Liberase MTF</cx:pt>
          <cx:pt idx="283">Liberase MTF</cx:pt>
          <cx:pt idx="284">Liberase MTF</cx:pt>
          <cx:pt idx="285">Liberase MTF</cx:pt>
          <cx:pt idx="286">Liberase MTF</cx:pt>
          <cx:pt idx="287">Liberase MTF</cx:pt>
          <cx:pt idx="288">Liberase MTF</cx:pt>
          <cx:pt idx="289">Liberase MTF</cx:pt>
          <cx:pt idx="290">Liberase MTF</cx:pt>
          <cx:pt idx="291">Liberase MTF</cx:pt>
          <cx:pt idx="292">Liberase MTF</cx:pt>
          <cx:pt idx="293">Liberase MTF</cx:pt>
          <cx:pt idx="294">Liberase MTF</cx:pt>
          <cx:pt idx="295">Liberase MTF</cx:pt>
          <cx:pt idx="296">Liberase MTF</cx:pt>
          <cx:pt idx="297">Liberase MTF</cx:pt>
          <cx:pt idx="298">Liberase MTF</cx:pt>
          <cx:pt idx="299">Liberase MTF</cx:pt>
          <cx:pt idx="300">Liberase MTF</cx:pt>
          <cx:pt idx="301">Liberase MTF</cx:pt>
          <cx:pt idx="302">Liberase MTF</cx:pt>
          <cx:pt idx="303">Liberase MTF</cx:pt>
          <cx:pt idx="304">Liberase MTF</cx:pt>
          <cx:pt idx="305">Liberase MTF</cx:pt>
          <cx:pt idx="306">Liberase MTF</cx:pt>
          <cx:pt idx="307">Liberase MTF</cx:pt>
          <cx:pt idx="308">Liberase MTF</cx:pt>
          <cx:pt idx="309">Liberase MTF</cx:pt>
          <cx:pt idx="310">Liberase MTF</cx:pt>
          <cx:pt idx="311">Liberase MTF</cx:pt>
          <cx:pt idx="312">Liberase MTF</cx:pt>
          <cx:pt idx="313">Liberase MTF</cx:pt>
          <cx:pt idx="314">Liberase MTF</cx:pt>
          <cx:pt idx="315">Liberase MTF</cx:pt>
          <cx:pt idx="316">Liberase MTF</cx:pt>
          <cx:pt idx="317">Liberase MTF</cx:pt>
          <cx:pt idx="318">Liberase MTF</cx:pt>
          <cx:pt idx="319">Liberase MTF</cx:pt>
          <cx:pt idx="320">Liberase MTF</cx:pt>
          <cx:pt idx="321">Liberase MTF</cx:pt>
          <cx:pt idx="322">Liberase MTF</cx:pt>
          <cx:pt idx="323">Liberase MTF</cx:pt>
          <cx:pt idx="324">Liberase MTF</cx:pt>
          <cx:pt idx="325">Liberase MTF</cx:pt>
          <cx:pt idx="326">Liberase MTF</cx:pt>
          <cx:pt idx="327">Liberase MTF</cx:pt>
          <cx:pt idx="328">Liberase MTF</cx:pt>
          <cx:pt idx="329">Liberase MTF</cx:pt>
          <cx:pt idx="330">Liberase MTF</cx:pt>
          <cx:pt idx="331">Liberase MTF</cx:pt>
          <cx:pt idx="332">Liberase MTF</cx:pt>
          <cx:pt idx="333">Liberase MTF</cx:pt>
          <cx:pt idx="334">Liberase MTF</cx:pt>
          <cx:pt idx="335">Liberase MTF</cx:pt>
          <cx:pt idx="336">Liberase MTF</cx:pt>
          <cx:pt idx="337">Liberase MTF</cx:pt>
          <cx:pt idx="338">Liberase MTF</cx:pt>
          <cx:pt idx="339">Liberase MTF</cx:pt>
          <cx:pt idx="340">Liberase MTF</cx:pt>
          <cx:pt idx="341">Liberase MTF</cx:pt>
          <cx:pt idx="342">Liberase MTF</cx:pt>
          <cx:pt idx="343">Liberase MTF</cx:pt>
          <cx:pt idx="344">Liberase MTF</cx:pt>
          <cx:pt idx="345">Liberase MTF</cx:pt>
          <cx:pt idx="346">Liberase MTF</cx:pt>
          <cx:pt idx="347">Liberase MTF</cx:pt>
          <cx:pt idx="348">Liberase MTF</cx:pt>
          <cx:pt idx="349">Liberase MTF</cx:pt>
          <cx:pt idx="350">Liberase MTF</cx:pt>
          <cx:pt idx="351">Liberase MTF</cx:pt>
          <cx:pt idx="352">Liberase MTF</cx:pt>
          <cx:pt idx="353">Liberase MTF</cx:pt>
          <cx:pt idx="354">Liberase MTF</cx:pt>
          <cx:pt idx="355">Liberase MTF</cx:pt>
          <cx:pt idx="356">Liberase MTF</cx:pt>
          <cx:pt idx="357">Liberase MTF</cx:pt>
          <cx:pt idx="358">Liberase MTF</cx:pt>
          <cx:pt idx="359">Liberase MTF</cx:pt>
          <cx:pt idx="360">Liberase MTF</cx:pt>
          <cx:pt idx="361">Liberase MTF</cx:pt>
          <cx:pt idx="362">Liberase MTF</cx:pt>
          <cx:pt idx="363">Liberase MTF</cx:pt>
          <cx:pt idx="364">Liberase MTF</cx:pt>
          <cx:pt idx="365">Liberase MTF</cx:pt>
          <cx:pt idx="366">Liberase MTF</cx:pt>
          <cx:pt idx="367">Liberase MTF</cx:pt>
          <cx:pt idx="368">Liberase MTF</cx:pt>
          <cx:pt idx="369">Liberase MTF</cx:pt>
          <cx:pt idx="370">Liberase MTF</cx:pt>
          <cx:pt idx="371">Liberase MTF</cx:pt>
          <cx:pt idx="372">Liberase MTF</cx:pt>
          <cx:pt idx="373">Liberase MTF</cx:pt>
          <cx:pt idx="374">Liberase MTF</cx:pt>
          <cx:pt idx="375">Liberase MTF</cx:pt>
          <cx:pt idx="376">Liberase MTF</cx:pt>
          <cx:pt idx="377">Liberase MTF</cx:pt>
          <cx:pt idx="378">Liberase MTF</cx:pt>
          <cx:pt idx="379">Liberase MTF</cx:pt>
          <cx:pt idx="380">Liberase MTF</cx:pt>
          <cx:pt idx="381">Liberase MTF</cx:pt>
          <cx:pt idx="382">Liberase MTF</cx:pt>
          <cx:pt idx="383">Liberase MTF</cx:pt>
          <cx:pt idx="384">Liberase MTF</cx:pt>
          <cx:pt idx="385">Liberase MTF</cx:pt>
          <cx:pt idx="386">Liberase MTF</cx:pt>
          <cx:pt idx="387">Liberase MTF</cx:pt>
          <cx:pt idx="388">Liberase MTF</cx:pt>
          <cx:pt idx="389">Liberase MTF</cx:pt>
          <cx:pt idx="390">Liberase MTF</cx:pt>
          <cx:pt idx="391">Liberase MTF</cx:pt>
          <cx:pt idx="392">Liberase MTF</cx:pt>
          <cx:pt idx="393">Liberase MTF</cx:pt>
          <cx:pt idx="394">Liberase MTF</cx:pt>
          <cx:pt idx="395">Liberase MTF</cx:pt>
          <cx:pt idx="396">Liberase MTF</cx:pt>
          <cx:pt idx="397">Liberase MTF</cx:pt>
          <cx:pt idx="398">Liberase MTF</cx:pt>
          <cx:pt idx="399">Liberase MTF</cx:pt>
          <cx:pt idx="400">Liberase MTF</cx:pt>
          <cx:pt idx="401">Liberase MTF</cx:pt>
          <cx:pt idx="402">Liberase MTF</cx:pt>
          <cx:pt idx="403">Liberase MTF</cx:pt>
          <cx:pt idx="404">Liberase MTF</cx:pt>
          <cx:pt idx="405">Liberase MTF</cx:pt>
          <cx:pt idx="406">Liberase MTF</cx:pt>
          <cx:pt idx="407">Liberase MTF</cx:pt>
          <cx:pt idx="408">Liberase MTF</cx:pt>
          <cx:pt idx="409">Liberase MTF</cx:pt>
          <cx:pt idx="410">Liberase MTF</cx:pt>
          <cx:pt idx="411">Liberase MTF</cx:pt>
          <cx:pt idx="412">Liberase MTF</cx:pt>
          <cx:pt idx="413">Liberase MTF</cx:pt>
          <cx:pt idx="414">Liberase MTF</cx:pt>
          <cx:pt idx="415">Liberase MTF</cx:pt>
          <cx:pt idx="416">Liberase MTF</cx:pt>
          <cx:pt idx="417">Liberase MTF</cx:pt>
          <cx:pt idx="418">Liberase MTF</cx:pt>
          <cx:pt idx="419">Liberase MTF</cx:pt>
          <cx:pt idx="420">Liberase MTF</cx:pt>
          <cx:pt idx="421">Liberase MTF</cx:pt>
          <cx:pt idx="422">Liberase MTF</cx:pt>
          <cx:pt idx="423">Liberase MTF</cx:pt>
          <cx:pt idx="424">Liberase MTF</cx:pt>
          <cx:pt idx="425">Liberase MTF</cx:pt>
          <cx:pt idx="426">Liberase MTF</cx:pt>
          <cx:pt idx="427">Liberase MTF</cx:pt>
          <cx:pt idx="428">Liberase MTF</cx:pt>
          <cx:pt idx="429">Liberase MTF</cx:pt>
          <cx:pt idx="430">Liberase MTF</cx:pt>
          <cx:pt idx="431">Liberase MTF</cx:pt>
          <cx:pt idx="432">Liberase MTF</cx:pt>
          <cx:pt idx="433">Liberase MTF</cx:pt>
          <cx:pt idx="434">Liberase MTF</cx:pt>
          <cx:pt idx="435">Liberase MTF</cx:pt>
          <cx:pt idx="436">Liberase MTF</cx:pt>
          <cx:pt idx="437">Liberase MTF</cx:pt>
          <cx:pt idx="438">Liberase MTF</cx:pt>
          <cx:pt idx="439">Liberase MTF</cx:pt>
          <cx:pt idx="440">Liberase MTF</cx:pt>
          <cx:pt idx="441">Liberase MTF</cx:pt>
          <cx:pt idx="442">Liberase MTF</cx:pt>
          <cx:pt idx="443">Liberase MTF</cx:pt>
          <cx:pt idx="444">Liberase MTF</cx:pt>
          <cx:pt idx="445">Liberase MTF</cx:pt>
          <cx:pt idx="446">Liberase MTF</cx:pt>
          <cx:pt idx="447">Liberase MTF</cx:pt>
          <cx:pt idx="448">Liberase MTF</cx:pt>
          <cx:pt idx="449">Liberase MTF</cx:pt>
          <cx:pt idx="450">Liberase MTF</cx:pt>
          <cx:pt idx="451">Liberase MTF</cx:pt>
          <cx:pt idx="452">Liberase MTF</cx:pt>
          <cx:pt idx="453">Liberase MTF</cx:pt>
          <cx:pt idx="454">Liberase MTF</cx:pt>
          <cx:pt idx="455">Liberase MTF</cx:pt>
          <cx:pt idx="456">Liberase MTF</cx:pt>
          <cx:pt idx="457">Liberase MTF</cx:pt>
          <cx:pt idx="458">Liberase MTF</cx:pt>
          <cx:pt idx="459">Liberase MTF</cx:pt>
          <cx:pt idx="460">Liberase MTF</cx:pt>
          <cx:pt idx="461">Liberase MTF</cx:pt>
          <cx:pt idx="462">Liberase MTF</cx:pt>
          <cx:pt idx="463">Liberase MTF</cx:pt>
          <cx:pt idx="464">Liberase MTF</cx:pt>
          <cx:pt idx="465">Liberase MTF</cx:pt>
          <cx:pt idx="466">Liberase MTF</cx:pt>
          <cx:pt idx="467">Liberase MTF</cx:pt>
          <cx:pt idx="468">Liberase MTF</cx:pt>
          <cx:pt idx="469">Liberase MTF</cx:pt>
          <cx:pt idx="470">Liberase MTF</cx:pt>
          <cx:pt idx="471">Liberase MTF</cx:pt>
          <cx:pt idx="472">Liberase MTF</cx:pt>
          <cx:pt idx="473">Liberase MTF</cx:pt>
          <cx:pt idx="474">Liberase MTF</cx:pt>
          <cx:pt idx="475">Liberase MTF</cx:pt>
          <cx:pt idx="476">Liberase MTF</cx:pt>
          <cx:pt idx="477">Liberase MTF</cx:pt>
          <cx:pt idx="478">Liberase MTF</cx:pt>
          <cx:pt idx="479">Liberase MTF</cx:pt>
          <cx:pt idx="480">Liberase MTF</cx:pt>
          <cx:pt idx="481">Liberase MTF</cx:pt>
          <cx:pt idx="482">Liberase MTF</cx:pt>
          <cx:pt idx="483">Liberase MTF</cx:pt>
          <cx:pt idx="484">Liberase MTF</cx:pt>
          <cx:pt idx="485">Liberase MTF</cx:pt>
          <cx:pt idx="486">Liberase MTF</cx:pt>
          <cx:pt idx="487">Liberase MTF</cx:pt>
          <cx:pt idx="488">Liberase MTF</cx:pt>
          <cx:pt idx="489">Liberase MTF</cx:pt>
          <cx:pt idx="490">Liberase MTF</cx:pt>
          <cx:pt idx="491">Liberase MTF</cx:pt>
          <cx:pt idx="492">Liberase MTF</cx:pt>
          <cx:pt idx="493">Liberase MTF</cx:pt>
          <cx:pt idx="494">Liberase MTF</cx:pt>
          <cx:pt idx="495">Liberase MTF</cx:pt>
          <cx:pt idx="496">Liberase MTF</cx:pt>
          <cx:pt idx="497">Liberase MTF</cx:pt>
          <cx:pt idx="498">Liberase MTF</cx:pt>
          <cx:pt idx="499">Liberase MTF</cx:pt>
          <cx:pt idx="500">Liberase MTF</cx:pt>
          <cx:pt idx="501">Liberase MTF</cx:pt>
          <cx:pt idx="502">Liberase MTF</cx:pt>
          <cx:pt idx="503">Liberase MTF</cx:pt>
          <cx:pt idx="504">Liberase MTF</cx:pt>
          <cx:pt idx="505">Liberase MTF</cx:pt>
          <cx:pt idx="506">Liberase MTF</cx:pt>
          <cx:pt idx="507">Liberase MTF</cx:pt>
          <cx:pt idx="508">Liberase MTF</cx:pt>
          <cx:pt idx="509">Liberase MTF</cx:pt>
          <cx:pt idx="510">Liberase MTF</cx:pt>
          <cx:pt idx="511">Liberase MTF</cx:pt>
          <cx:pt idx="512">Liberase MTF</cx:pt>
          <cx:pt idx="513">Liberase MTF</cx:pt>
          <cx:pt idx="514">Liberase MTF</cx:pt>
          <cx:pt idx="515">Liberase MTF</cx:pt>
          <cx:pt idx="516">Liberase MTF</cx:pt>
          <cx:pt idx="517">Liberase MTF</cx:pt>
          <cx:pt idx="518">Liberase MTF</cx:pt>
          <cx:pt idx="519">Liberase MTF</cx:pt>
          <cx:pt idx="520">Liberase MTF</cx:pt>
          <cx:pt idx="521">Liberase MTF</cx:pt>
          <cx:pt idx="522">Liberase MTF</cx:pt>
          <cx:pt idx="523">Liberase MTF</cx:pt>
          <cx:pt idx="524">Liberase MTF</cx:pt>
          <cx:pt idx="525">Liberase MTF</cx:pt>
          <cx:pt idx="526">Liberase MTF</cx:pt>
          <cx:pt idx="527">Liberase MTF</cx:pt>
          <cx:pt idx="528">Liberase MTF</cx:pt>
          <cx:pt idx="529">Liberase MTF</cx:pt>
          <cx:pt idx="530">Liberase MTF</cx:pt>
          <cx:pt idx="531">Liberase MTF</cx:pt>
          <cx:pt idx="532">Liberase MTF</cx:pt>
          <cx:pt idx="533">Liberase MTF</cx:pt>
          <cx:pt idx="534">Liberase MTF</cx:pt>
          <cx:pt idx="535">Liberase MTF</cx:pt>
          <cx:pt idx="536">Liberase MTF</cx:pt>
          <cx:pt idx="537">Liberase MTF</cx:pt>
          <cx:pt idx="538">Liberase MTF</cx:pt>
          <cx:pt idx="539">Liberase MTF</cx:pt>
          <cx:pt idx="540">Liberase MTF</cx:pt>
          <cx:pt idx="541">Recombinant Collagenase rHI</cx:pt>
          <cx:pt idx="542">Recombinant Collagenase rHI</cx:pt>
          <cx:pt idx="543">Recombinant Collagenase rHI</cx:pt>
          <cx:pt idx="544">Recombinant Collagenase rHI</cx:pt>
          <cx:pt idx="545">Recombinant Collagenase rHI</cx:pt>
          <cx:pt idx="546">Recombinant Collagenase rHI</cx:pt>
          <cx:pt idx="547">Recombinant Collagenase rHI</cx:pt>
          <cx:pt idx="548">Recombinant Collagenase rHI</cx:pt>
          <cx:pt idx="549">Recombinant Collagenase rHI</cx:pt>
          <cx:pt idx="550">Recombinant Collagenase rHI</cx:pt>
          <cx:pt idx="551">Recombinant Collagenase rHI</cx:pt>
          <cx:pt idx="552">Recombinant Collagenase rHI</cx:pt>
          <cx:pt idx="553">Recombinant Collagenase rHI</cx:pt>
          <cx:pt idx="554">Recombinant Collagenase rHI</cx:pt>
          <cx:pt idx="555">Recombinant Collagenase rHI</cx:pt>
          <cx:pt idx="556">Recombinant Collagenase rHI</cx:pt>
          <cx:pt idx="557">Recombinant Collagenase rHI</cx:pt>
          <cx:pt idx="558">Recombinant Collagenase rHI</cx:pt>
          <cx:pt idx="559">Recombinant Collagenase rHI</cx:pt>
          <cx:pt idx="560">Recombinant Collagenase rHI</cx:pt>
          <cx:pt idx="561">Recombinant Collagenase rHI</cx:pt>
          <cx:pt idx="562">Recombinant Collagenase rHI</cx:pt>
          <cx:pt idx="563">Recombinant Collagenase rHI</cx:pt>
          <cx:pt idx="564">Recombinant Collagenase rHI</cx:pt>
          <cx:pt idx="565">Recombinant Collagenase rHI</cx:pt>
          <cx:pt idx="566">Recombinant Collagenase rHI</cx:pt>
          <cx:pt idx="567">Recombinant Collagenase rHI</cx:pt>
          <cx:pt idx="568">Recombinant Collagenase rHI</cx:pt>
          <cx:pt idx="569">Recombinant Collagenase rHI</cx:pt>
          <cx:pt idx="570">Recombinant Collagenase rHI</cx:pt>
          <cx:pt idx="571">Recombinant Collagenase rHI</cx:pt>
          <cx:pt idx="572">Recombinant Collagenase rHI</cx:pt>
          <cx:pt idx="573">Recombinant Collagenase rHI</cx:pt>
          <cx:pt idx="574">Recombinant Collagenase rHI</cx:pt>
          <cx:pt idx="575">Recombinant Collagenase rHI</cx:pt>
          <cx:pt idx="576">Recombinant Collagenase rHI</cx:pt>
          <cx:pt idx="577">Recombinant Collagenase rHI</cx:pt>
          <cx:pt idx="578">Recombinant Collagenase rHI</cx:pt>
          <cx:pt idx="579">Recombinant Collagenase rHI</cx:pt>
          <cx:pt idx="580">Recombinant Collagenase rHI</cx:pt>
          <cx:pt idx="581">Recombinant Collagenase rHI</cx:pt>
          <cx:pt idx="582">Recombinant Collagenase rHI</cx:pt>
          <cx:pt idx="583">Recombinant Collagenase rHI</cx:pt>
          <cx:pt idx="584">Recombinant Collagenase rHI</cx:pt>
          <cx:pt idx="585">Recombinant Collagenase rHI</cx:pt>
          <cx:pt idx="586">Recombinant Collagenase rHI</cx:pt>
          <cx:pt idx="587">Recombinant Collagenase rHI</cx:pt>
          <cx:pt idx="588">Recombinant Collagenase rHI</cx:pt>
          <cx:pt idx="589">Recombinant Collagenase rHI</cx:pt>
          <cx:pt idx="590">Recombinant Collagenase rHI</cx:pt>
          <cx:pt idx="591">Recombinant Collagenase rHI</cx:pt>
          <cx:pt idx="592">Recombinant Collagenase rHI</cx:pt>
          <cx:pt idx="593">Recombinant Collagenase rHI</cx:pt>
          <cx:pt idx="594">Recombinant Collagenase rHI</cx:pt>
          <cx:pt idx="595">Recombinant Collagenase rHI</cx:pt>
          <cx:pt idx="596">Recombinant Collagenase rHI</cx:pt>
          <cx:pt idx="597">Recombinant Collagenase rHI</cx:pt>
          <cx:pt idx="598">Recombinant Collagenase rHI</cx:pt>
          <cx:pt idx="599">Recombinant Collagenase rHI</cx:pt>
          <cx:pt idx="600">Recombinant Collagenase rHI</cx:pt>
          <cx:pt idx="601">Recombinant Collagenase rHI</cx:pt>
          <cx:pt idx="602">Recombinant Collagenase rHI</cx:pt>
          <cx:pt idx="603">Recombinant Collagenase rHI</cx:pt>
          <cx:pt idx="604">Recombinant Collagenase rHI</cx:pt>
          <cx:pt idx="605">CiZyme</cx:pt>
          <cx:pt idx="606">CiZyme</cx:pt>
          <cx:pt idx="607">CiZyme</cx:pt>
          <cx:pt idx="608">CiZyme</cx:pt>
          <cx:pt idx="609">CiZyme</cx:pt>
          <cx:pt idx="610">CiZyme</cx:pt>
          <cx:pt idx="611">CiZyme</cx:pt>
          <cx:pt idx="612">CiZyme</cx:pt>
          <cx:pt idx="613">CiZyme</cx:pt>
          <cx:pt idx="614">CiZyme</cx:pt>
          <cx:pt idx="615">CiZyme</cx:pt>
          <cx:pt idx="616">CiZyme</cx:pt>
          <cx:pt idx="617">CiZyme</cx:pt>
          <cx:pt idx="618">CiZyme</cx:pt>
          <cx:pt idx="619">CiZyme</cx:pt>
          <cx:pt idx="620">CiZyme</cx:pt>
          <cx:pt idx="621">CiZyme</cx:pt>
          <cx:pt idx="622">CiZyme</cx:pt>
          <cx:pt idx="623">CiZyme</cx:pt>
          <cx:pt idx="624">CiZyme</cx:pt>
          <cx:pt idx="625">CiZyme</cx:pt>
          <cx:pt idx="626">CiZyme</cx:pt>
          <cx:pt idx="627">CiZyme</cx:pt>
          <cx:pt idx="628">CiZyme</cx:pt>
          <cx:pt idx="629">CiZyme</cx:pt>
          <cx:pt idx="630">CiZyme</cx:pt>
          <cx:pt idx="631">CiZyme</cx:pt>
          <cx:pt idx="632">CiZyme</cx:pt>
          <cx:pt idx="633">CiZyme</cx:pt>
          <cx:pt idx="634">CiZyme</cx:pt>
          <cx:pt idx="635">CiZyme</cx:pt>
          <cx:pt idx="636">CiZyme</cx:pt>
          <cx:pt idx="637">CiZyme</cx:pt>
          <cx:pt idx="638">CiZyme</cx:pt>
          <cx:pt idx="639">CiZyme</cx:pt>
          <cx:pt idx="640">CiZyme</cx:pt>
          <cx:pt idx="641">CiZyme</cx:pt>
          <cx:pt idx="642">CiZyme</cx:pt>
          <cx:pt idx="643">CiZyme</cx:pt>
          <cx:pt idx="644">CiZyme</cx:pt>
          <cx:pt idx="645">CiZyme</cx:pt>
          <cx:pt idx="646">CiZyme</cx:pt>
          <cx:pt idx="647">CiZyme</cx:pt>
          <cx:pt idx="648">CiZyme</cx:pt>
          <cx:pt idx="649">CiZyme</cx:pt>
          <cx:pt idx="650">CiZyme</cx:pt>
          <cx:pt idx="651">CiZyme</cx:pt>
          <cx:pt idx="652">CiZyme</cx:pt>
          <cx:pt idx="653">CiZyme</cx:pt>
          <cx:pt idx="654">CiZyme</cx:pt>
          <cx:pt idx="655">CiZyme</cx:pt>
          <cx:pt idx="656">CiZyme</cx:pt>
          <cx:pt idx="657">CiZyme</cx:pt>
          <cx:pt idx="658">CiZyme</cx:pt>
          <cx:pt idx="659">CiZyme</cx:pt>
          <cx:pt idx="660">CiZyme</cx:pt>
          <cx:pt idx="661">CiZyme</cx:pt>
          <cx:pt idx="662">CiZyme</cx:pt>
          <cx:pt idx="663">CiZyme</cx:pt>
          <cx:pt idx="664">CiZyme</cx:pt>
          <cx:pt idx="665">CiZyme</cx:pt>
          <cx:pt idx="666">CiZyme</cx:pt>
          <cx:pt idx="667">CiZyme</cx:pt>
          <cx:pt idx="668">CiZyme</cx:pt>
          <cx:pt idx="669">CiZyme</cx:pt>
          <cx:pt idx="670">CiZyme</cx:pt>
          <cx:pt idx="671">CiZyme</cx:pt>
          <cx:pt idx="672">CiZyme</cx:pt>
          <cx:pt idx="673">CiZyme</cx:pt>
          <cx:pt idx="674">CiZyme</cx:pt>
          <cx:pt idx="675">CiZyme</cx:pt>
          <cx:pt idx="676">CiZyme</cx:pt>
          <cx:pt idx="677">CiZyme</cx:pt>
          <cx:pt idx="678">CiZyme</cx:pt>
          <cx:pt idx="679">CiZyme</cx:pt>
          <cx:pt idx="680">CiZyme</cx:pt>
          <cx:pt idx="681">CiZyme</cx:pt>
          <cx:pt idx="682">CiZyme</cx:pt>
          <cx:pt idx="683">CiZyme</cx:pt>
          <cx:pt idx="684">CiZyme</cx:pt>
          <cx:pt idx="685">CiZyme</cx:pt>
          <cx:pt idx="686">CiZyme</cx:pt>
          <cx:pt idx="687">CiZyme</cx:pt>
          <cx:pt idx="688">CiZyme</cx:pt>
          <cx:pt idx="689">CiZyme</cx:pt>
          <cx:pt idx="690">CiZyme</cx:pt>
          <cx:pt idx="691">CiZyme</cx:pt>
          <cx:pt idx="692">CiZyme</cx:pt>
          <cx:pt idx="693">CiZyme</cx:pt>
          <cx:pt idx="694">CiZyme</cx:pt>
          <cx:pt idx="695">CiZyme</cx:pt>
          <cx:pt idx="696">CiZyme</cx:pt>
          <cx:pt idx="697">CiZyme</cx:pt>
          <cx:pt idx="698">CiZyme</cx:pt>
          <cx:pt idx="699">CiZyme</cx:pt>
          <cx:pt idx="700">CiZyme</cx:pt>
          <cx:pt idx="701">CiZyme</cx:pt>
          <cx:pt idx="702">CiZyme</cx:pt>
          <cx:pt idx="703">CiZyme</cx:pt>
          <cx:pt idx="704">CiZyme</cx:pt>
          <cx:pt idx="705">CiZyme</cx:pt>
          <cx:pt idx="706">CiZyme</cx:pt>
          <cx:pt idx="707">CiZyme</cx:pt>
          <cx:pt idx="708">CiZyme</cx:pt>
          <cx:pt idx="709">CiZyme</cx:pt>
          <cx:pt idx="710">CiZyme</cx:pt>
          <cx:pt idx="711">CiZyme</cx:pt>
          <cx:pt idx="712">CiZyme</cx:pt>
          <cx:pt idx="713">CiZyme</cx:pt>
          <cx:pt idx="714">CiZyme</cx:pt>
          <cx:pt idx="715">CiZyme</cx:pt>
          <cx:pt idx="716">CiZyme</cx:pt>
          <cx:pt idx="717">CiZyme</cx:pt>
          <cx:pt idx="718">CiZyme</cx:pt>
          <cx:pt idx="719">CiZyme</cx:pt>
          <cx:pt idx="720">CiZyme</cx:pt>
          <cx:pt idx="721">CiZyme</cx:pt>
          <cx:pt idx="722">CiZyme</cx:pt>
          <cx:pt idx="723">CiZyme</cx:pt>
          <cx:pt idx="724">CiZyme</cx:pt>
          <cx:pt idx="725">CiZyme</cx:pt>
          <cx:pt idx="726">CiZyme</cx:pt>
          <cx:pt idx="727">CiZyme</cx:pt>
          <cx:pt idx="728">CiZyme</cx:pt>
          <cx:pt idx="729">CiZyme</cx:pt>
          <cx:pt idx="730">CiZyme</cx:pt>
          <cx:pt idx="731">CiZyme</cx:pt>
          <cx:pt idx="732">CiZyme</cx:pt>
          <cx:pt idx="733">CiZyme</cx:pt>
          <cx:pt idx="734">CiZyme</cx:pt>
          <cx:pt idx="735">CiZyme</cx:pt>
          <cx:pt idx="736">CiZyme</cx:pt>
          <cx:pt idx="737">CiZyme</cx:pt>
          <cx:pt idx="738">CiZyme</cx:pt>
          <cx:pt idx="739">CiZyme</cx:pt>
          <cx:pt idx="740">CiZyme</cx:pt>
          <cx:pt idx="741">CiZyme</cx:pt>
          <cx:pt idx="742">CiZyme</cx:pt>
          <cx:pt idx="743">CiZyme</cx:pt>
          <cx:pt idx="744">CiZyme</cx:pt>
          <cx:pt idx="745">CiZyme</cx:pt>
          <cx:pt idx="746">CiZyme</cx:pt>
          <cx:pt idx="747">CiZyme</cx:pt>
          <cx:pt idx="748">CiZyme</cx:pt>
          <cx:pt idx="749">CiZyme</cx:pt>
          <cx:pt idx="750">CiZyme</cx:pt>
          <cx:pt idx="751">CiZyme</cx:pt>
          <cx:pt idx="752">CiZyme</cx:pt>
          <cx:pt idx="753">CiZyme</cx:pt>
          <cx:pt idx="754">CiZyme</cx:pt>
          <cx:pt idx="755">CiZyme</cx:pt>
          <cx:pt idx="756">CiZyme</cx:pt>
          <cx:pt idx="757">CiZyme</cx:pt>
          <cx:pt idx="758">CiZyme</cx:pt>
          <cx:pt idx="759">CiZyme</cx:pt>
          <cx:pt idx="760">CiZyme</cx:pt>
          <cx:pt idx="761">CiZyme</cx:pt>
          <cx:pt idx="762">CiZyme</cx:pt>
          <cx:pt idx="763">CiZyme</cx:pt>
          <cx:pt idx="764">CiZyme</cx:pt>
          <cx:pt idx="765">CiZyme</cx:pt>
          <cx:pt idx="766">CiZyme</cx:pt>
          <cx:pt idx="767">CiZyme</cx:pt>
          <cx:pt idx="768">CiZyme</cx:pt>
          <cx:pt idx="769">CiZyme</cx:pt>
          <cx:pt idx="770">CiZyme</cx:pt>
          <cx:pt idx="771">CiZyme</cx:pt>
          <cx:pt idx="772">CiZyme</cx:pt>
          <cx:pt idx="773">CiZyme</cx:pt>
          <cx:pt idx="774">CiZyme</cx:pt>
          <cx:pt idx="775">CiZyme</cx:pt>
          <cx:pt idx="776">CiZyme</cx:pt>
          <cx:pt idx="777">CiZyme</cx:pt>
          <cx:pt idx="778">CiZyme</cx:pt>
          <cx:pt idx="779">CiZyme</cx:pt>
          <cx:pt idx="780">CiZyme</cx:pt>
          <cx:pt idx="781">CiZyme</cx:pt>
          <cx:pt idx="782">CiZyme</cx:pt>
          <cx:pt idx="783">CiZyme</cx:pt>
          <cx:pt idx="784">CiZyme</cx:pt>
          <cx:pt idx="785">CiZyme</cx:pt>
          <cx:pt idx="786">CiZyme</cx:pt>
          <cx:pt idx="787">CiZyme</cx:pt>
          <cx:pt idx="788">CiZyme</cx:pt>
          <cx:pt idx="789">CiZyme</cx:pt>
          <cx:pt idx="790">CiZyme</cx:pt>
          <cx:pt idx="791">CiZyme</cx:pt>
          <cx:pt idx="792">CiZyme</cx:pt>
          <cx:pt idx="793">CiZyme</cx:pt>
          <cx:pt idx="794">CiZyme</cx:pt>
          <cx:pt idx="795">CiZyme</cx:pt>
          <cx:pt idx="796">CiZyme</cx:pt>
          <cx:pt idx="797">CiZyme</cx:pt>
          <cx:pt idx="798">CiZyme</cx:pt>
          <cx:pt idx="799">CiZyme</cx:pt>
          <cx:pt idx="800">CiZyme</cx:pt>
          <cx:pt idx="801">CiZyme</cx:pt>
          <cx:pt idx="802">CiZyme</cx:pt>
          <cx:pt idx="803">CiZyme</cx:pt>
          <cx:pt idx="804">CiZyme</cx:pt>
          <cx:pt idx="805">CiZyme</cx:pt>
          <cx:pt idx="806">CiZyme</cx:pt>
          <cx:pt idx="807">CiZyme</cx:pt>
          <cx:pt idx="808">CiZyme</cx:pt>
          <cx:pt idx="809">CiZyme</cx:pt>
          <cx:pt idx="810">CiZyme</cx:pt>
          <cx:pt idx="811">CiZyme</cx:pt>
          <cx:pt idx="812">CiZyme</cx:pt>
          <cx:pt idx="813">CiZyme</cx:pt>
          <cx:pt idx="814">CiZyme</cx:pt>
          <cx:pt idx="815">CiZyme</cx:pt>
          <cx:pt idx="816">CiZyme</cx:pt>
          <cx:pt idx="817">CiZyme</cx:pt>
          <cx:pt idx="818">CiZyme</cx:pt>
          <cx:pt idx="819">CiZyme</cx:pt>
          <cx:pt idx="820">CiZyme</cx:pt>
          <cx:pt idx="821">CiZyme</cx:pt>
          <cx:pt idx="822">CiZyme</cx:pt>
          <cx:pt idx="823">CiZyme</cx:pt>
          <cx:pt idx="824">CiZyme</cx:pt>
          <cx:pt idx="825">CiZyme</cx:pt>
          <cx:pt idx="826">CiZyme</cx:pt>
          <cx:pt idx="827">CiZyme</cx:pt>
          <cx:pt idx="828">CiZyme</cx:pt>
          <cx:pt idx="829">CiZyme</cx:pt>
          <cx:pt idx="830">CiZyme</cx:pt>
          <cx:pt idx="831">CiZyme</cx:pt>
          <cx:pt idx="832">CiZyme</cx:pt>
          <cx:pt idx="833">CiZyme</cx:pt>
          <cx:pt idx="834">CiZyme</cx:pt>
          <cx:pt idx="835">CiZyme</cx:pt>
          <cx:pt idx="836">CiZyme</cx:pt>
          <cx:pt idx="837">CiZyme</cx:pt>
          <cx:pt idx="838">CiZyme</cx:pt>
          <cx:pt idx="839">CiZyme</cx:pt>
          <cx:pt idx="840">CiZyme</cx:pt>
          <cx:pt idx="841">CiZyme</cx:pt>
          <cx:pt idx="842">CiZyme</cx:pt>
          <cx:pt idx="843">CiZyme</cx:pt>
          <cx:pt idx="844">CiZyme</cx:pt>
          <cx:pt idx="845">CiZyme</cx:pt>
          <cx:pt idx="846">CiZyme</cx:pt>
          <cx:pt idx="847">CiZyme</cx:pt>
          <cx:pt idx="848">CiZyme</cx:pt>
          <cx:pt idx="849">CiZyme</cx:pt>
          <cx:pt idx="850">CiZyme</cx:pt>
          <cx:pt idx="851">CiZyme</cx:pt>
          <cx:pt idx="852">CiZyme</cx:pt>
          <cx:pt idx="853">CiZyme</cx:pt>
          <cx:pt idx="854">CiZyme</cx:pt>
          <cx:pt idx="855">CiZyme</cx:pt>
          <cx:pt idx="856">CiZyme</cx:pt>
          <cx:pt idx="857">CiZyme</cx:pt>
          <cx:pt idx="858">CiZyme</cx:pt>
          <cx:pt idx="859">CiZyme</cx:pt>
          <cx:pt idx="860">CiZyme</cx:pt>
          <cx:pt idx="861">CiZyme</cx:pt>
          <cx:pt idx="862">CiZyme</cx:pt>
          <cx:pt idx="863">CiZyme</cx:pt>
          <cx:pt idx="864">CiZyme</cx:pt>
          <cx:pt idx="865">CiZyme</cx:pt>
          <cx:pt idx="866">CiZyme</cx:pt>
          <cx:pt idx="867">CiZyme</cx:pt>
          <cx:pt idx="868">CiZyme</cx:pt>
          <cx:pt idx="869">CiZyme</cx:pt>
          <cx:pt idx="870">CiZyme</cx:pt>
          <cx:pt idx="871">CiZyme</cx:pt>
          <cx:pt idx="872">CiZyme</cx:pt>
          <cx:pt idx="873">CiZyme</cx:pt>
          <cx:pt idx="874">CiZyme</cx:pt>
          <cx:pt idx="875">CiZyme</cx:pt>
          <cx:pt idx="876">CiZyme</cx:pt>
          <cx:pt idx="877">CiZyme</cx:pt>
          <cx:pt idx="878">CiZyme</cx:pt>
          <cx:pt idx="879">CiZyme</cx:pt>
          <cx:pt idx="880">CiZyme</cx:pt>
          <cx:pt idx="881">CiZyme</cx:pt>
          <cx:pt idx="882">CiZyme</cx:pt>
          <cx:pt idx="883">CiZyme</cx:pt>
          <cx:pt idx="884">CiZyme</cx:pt>
          <cx:pt idx="885">CiZyme</cx:pt>
          <cx:pt idx="886">CiZyme</cx:pt>
          <cx:pt idx="887">CiZyme</cx:pt>
          <cx:pt idx="888">CiZyme</cx:pt>
          <cx:pt idx="889">CiZyme</cx:pt>
          <cx:pt idx="890">CiZyme</cx:pt>
          <cx:pt idx="891">CiZyme</cx:pt>
          <cx:pt idx="892">CiZyme</cx:pt>
          <cx:pt idx="893">CiZyme</cx:pt>
          <cx:pt idx="894">CiZyme</cx:pt>
          <cx:pt idx="895">CiZyme</cx:pt>
          <cx:pt idx="896">CiZyme</cx:pt>
          <cx:pt idx="897">CiZyme</cx:pt>
          <cx:pt idx="898">Liberase HI</cx:pt>
          <cx:pt idx="899">Liberase HI</cx:pt>
          <cx:pt idx="900">Liberase HI</cx:pt>
          <cx:pt idx="901">Liberase HI</cx:pt>
          <cx:pt idx="902">Liberase HI</cx:pt>
          <cx:pt idx="903">Liberase HI</cx:pt>
          <cx:pt idx="904">Liberase HI</cx:pt>
          <cx:pt idx="905">Liberase HI</cx:pt>
          <cx:pt idx="906">Liberase HI</cx:pt>
          <cx:pt idx="907">Liberase HI</cx:pt>
          <cx:pt idx="908">Liberase HI</cx:pt>
          <cx:pt idx="909">Liberase HI</cx:pt>
          <cx:pt idx="910">Liberase HI</cx:pt>
          <cx:pt idx="911">Liberase HI</cx:pt>
          <cx:pt idx="912">Liberase HI</cx:pt>
          <cx:pt idx="913">Liberase HI</cx:pt>
          <cx:pt idx="914">Liberase HI</cx:pt>
          <cx:pt idx="915">Liberase HI</cx:pt>
          <cx:pt idx="916">Liberase HI</cx:pt>
          <cx:pt idx="917">Liberase HI</cx:pt>
          <cx:pt idx="918">Liberase HI</cx:pt>
          <cx:pt idx="919">Liberase HI</cx:pt>
          <cx:pt idx="920">Liberase HI</cx:pt>
          <cx:pt idx="921">Liberase HI</cx:pt>
          <cx:pt idx="922">Liberase HI</cx:pt>
          <cx:pt idx="923">Liberase HI</cx:pt>
          <cx:pt idx="924">Liberase HI</cx:pt>
          <cx:pt idx="925">Liberase HI</cx:pt>
          <cx:pt idx="926">Liberase HI</cx:pt>
          <cx:pt idx="927">Liberase HI</cx:pt>
          <cx:pt idx="928">Liberase HI</cx:pt>
          <cx:pt idx="929">Liberase HI</cx:pt>
          <cx:pt idx="930">Liberase HI</cx:pt>
          <cx:pt idx="931">Liberase HI</cx:pt>
          <cx:pt idx="932">Liberase HI</cx:pt>
          <cx:pt idx="933">Liberase HI</cx:pt>
          <cx:pt idx="934">Liberase HI</cx:pt>
          <cx:pt idx="935">Liberase HI</cx:pt>
          <cx:pt idx="936">Liberase HI</cx:pt>
          <cx:pt idx="937">Liberase HI</cx:pt>
          <cx:pt idx="938">Liberase HI</cx:pt>
          <cx:pt idx="939">Liberase HI</cx:pt>
          <cx:pt idx="940">Liberase HI</cx:pt>
          <cx:pt idx="941">Liberase HI</cx:pt>
          <cx:pt idx="942">Liberase HI</cx:pt>
          <cx:pt idx="943">Liberase HI</cx:pt>
          <cx:pt idx="944">Liberase HI</cx:pt>
          <cx:pt idx="945">Liberase HI</cx:pt>
          <cx:pt idx="946">Liberase HI</cx:pt>
          <cx:pt idx="947">Liberase HI</cx:pt>
          <cx:pt idx="948">Liberase HI</cx:pt>
          <cx:pt idx="949">Liberase HI</cx:pt>
          <cx:pt idx="950">Liberase HI</cx:pt>
          <cx:pt idx="951">Liberase HI</cx:pt>
          <cx:pt idx="952">Liberase HI</cx:pt>
          <cx:pt idx="953">Liberase HI</cx:pt>
          <cx:pt idx="954">Liberase HI</cx:pt>
          <cx:pt idx="955">Liberase HI</cx:pt>
          <cx:pt idx="956">Liberase HI</cx:pt>
          <cx:pt idx="957">Liberase HI</cx:pt>
          <cx:pt idx="958">Liberase HI</cx:pt>
          <cx:pt idx="959">Liberase HI</cx:pt>
          <cx:pt idx="960">Liberase HI</cx:pt>
          <cx:pt idx="961">Liberase HI</cx:pt>
          <cx:pt idx="962">Liberase HI</cx:pt>
          <cx:pt idx="963">Liberase HI</cx:pt>
          <cx:pt idx="964">Liberase HI</cx:pt>
          <cx:pt idx="965">Liberase HI</cx:pt>
          <cx:pt idx="966">Liberase HI</cx:pt>
          <cx:pt idx="967">Liberase HI</cx:pt>
          <cx:pt idx="968">Liberase HI</cx:pt>
          <cx:pt idx="969">Liberase HI</cx:pt>
          <cx:pt idx="970">Liberase HI</cx:pt>
          <cx:pt idx="971">Liberase HI</cx:pt>
          <cx:pt idx="972">Liberase HI</cx:pt>
          <cx:pt idx="973">Liberase HI</cx:pt>
          <cx:pt idx="974">Liberase HI</cx:pt>
          <cx:pt idx="975">Liberase HI</cx:pt>
          <cx:pt idx="976">Liberase HI</cx:pt>
          <cx:pt idx="977">Liberase HI</cx:pt>
          <cx:pt idx="978">Liberase HI</cx:pt>
          <cx:pt idx="979">Liberase HI</cx:pt>
          <cx:pt idx="980">Liberase HI</cx:pt>
          <cx:pt idx="981">Liberase HI</cx:pt>
          <cx:pt idx="982">Liberase HI</cx:pt>
          <cx:pt idx="983">Liberase HI</cx:pt>
          <cx:pt idx="984">Liberase HI</cx:pt>
          <cx:pt idx="985">Liberase HI</cx:pt>
          <cx:pt idx="986">Liberase HI</cx:pt>
          <cx:pt idx="987">Liberase HI</cx:pt>
          <cx:pt idx="988">Liberase HI</cx:pt>
          <cx:pt idx="989">Liberase HI</cx:pt>
          <cx:pt idx="990">Liberase HI</cx:pt>
          <cx:pt idx="991">Liberase HI</cx:pt>
          <cx:pt idx="992">Liberase HI</cx:pt>
          <cx:pt idx="993">Liberase HI</cx:pt>
          <cx:pt idx="994">Liberase HI</cx:pt>
          <cx:pt idx="995">Liberase HI</cx:pt>
          <cx:pt idx="996">Liberase HI</cx:pt>
          <cx:pt idx="997">Liberase HI</cx:pt>
          <cx:pt idx="998">Liberase HI</cx:pt>
          <cx:pt idx="999">Liberase HI</cx:pt>
          <cx:pt idx="1000">Liberase HI</cx:pt>
          <cx:pt idx="1001">Liberase HI</cx:pt>
          <cx:pt idx="1002">Liberase HI</cx:pt>
          <cx:pt idx="1003">Liberase HI</cx:pt>
          <cx:pt idx="1004">Liberase HI</cx:pt>
          <cx:pt idx="1005">Liberase HI</cx:pt>
          <cx:pt idx="1006">Liberase HI</cx:pt>
          <cx:pt idx="1007">Liberase HI</cx:pt>
          <cx:pt idx="1008">Liberase HI</cx:pt>
          <cx:pt idx="1009">Liberase HI</cx:pt>
          <cx:pt idx="1010">Liberase HI</cx:pt>
          <cx:pt idx="1011">Liberase HI</cx:pt>
          <cx:pt idx="1012">Liberase HI</cx:pt>
          <cx:pt idx="1013">Liberase HI</cx:pt>
          <cx:pt idx="1014">Liberase HI</cx:pt>
          <cx:pt idx="1015">Liberase HI</cx:pt>
          <cx:pt idx="1016">Liberase HI</cx:pt>
          <cx:pt idx="1017">Liberase HI</cx:pt>
          <cx:pt idx="1018">Liberase HI</cx:pt>
          <cx:pt idx="1019">Liberase HI</cx:pt>
          <cx:pt idx="1020">Liberase HI</cx:pt>
          <cx:pt idx="1021">Liberase HI</cx:pt>
          <cx:pt idx="1022">Liberase HI</cx:pt>
          <cx:pt idx="1023">Liberase HI</cx:pt>
          <cx:pt idx="1024">Liberase HI</cx:pt>
          <cx:pt idx="1025">Liberase HI</cx:pt>
          <cx:pt idx="1026">Liberase HI</cx:pt>
          <cx:pt idx="1027">Liberase HI</cx:pt>
          <cx:pt idx="1028">Liberase HI</cx:pt>
          <cx:pt idx="1029">Liberase HI</cx:pt>
          <cx:pt idx="1030">Liberase HI</cx:pt>
          <cx:pt idx="1031">Liberase HI</cx:pt>
          <cx:pt idx="1032">Liberase HI</cx:pt>
          <cx:pt idx="1033">Liberase HI</cx:pt>
          <cx:pt idx="1034">Liberase HI</cx:pt>
          <cx:pt idx="1035">Liberase HI</cx:pt>
          <cx:pt idx="1036">Liberase HI</cx:pt>
          <cx:pt idx="1037">Liberase HI</cx:pt>
          <cx:pt idx="1038">Liberase HI</cx:pt>
          <cx:pt idx="1039">Liberase HI</cx:pt>
          <cx:pt idx="1040">Liberase HI</cx:pt>
          <cx:pt idx="1041">Liberase HI</cx:pt>
          <cx:pt idx="1042">Liberase HI</cx:pt>
          <cx:pt idx="1043">Liberase HI</cx:pt>
          <cx:pt idx="1044">Liberase HI</cx:pt>
          <cx:pt idx="1045">Liberase HI</cx:pt>
          <cx:pt idx="1046">Liberase HI</cx:pt>
          <cx:pt idx="1047">Liberase HI</cx:pt>
          <cx:pt idx="1048">Liberase HI</cx:pt>
          <cx:pt idx="1049">Liberase HI</cx:pt>
          <cx:pt idx="1050">Liberase HI</cx:pt>
          <cx:pt idx="1051">Liberase HI</cx:pt>
          <cx:pt idx="1052">Liberase HI</cx:pt>
          <cx:pt idx="1053">Liberase HI</cx:pt>
          <cx:pt idx="1054">Liberase HI</cx:pt>
          <cx:pt idx="1055">Liberase HI</cx:pt>
          <cx:pt idx="1056">Liberase HI</cx:pt>
          <cx:pt idx="1057">Liberase HI</cx:pt>
          <cx:pt idx="1058">Liberase HI</cx:pt>
          <cx:pt idx="1059">Liberase HI</cx:pt>
          <cx:pt idx="1060">Liberase HI</cx:pt>
          <cx:pt idx="1061">Liberase HI</cx:pt>
          <cx:pt idx="1062">Liberase HI</cx:pt>
          <cx:pt idx="1063">Liberase HI</cx:pt>
          <cx:pt idx="1064">Liberase HI</cx:pt>
          <cx:pt idx="1065">Liberase HI</cx:pt>
          <cx:pt idx="1066">Liberase HI</cx:pt>
          <cx:pt idx="1067">Liberase HI</cx:pt>
          <cx:pt idx="1068">Liberase HI</cx:pt>
          <cx:pt idx="1069">Liberase HI</cx:pt>
          <cx:pt idx="1070">Liberase HI</cx:pt>
          <cx:pt idx="1071">Liberase HI</cx:pt>
          <cx:pt idx="1072">Liberase HI</cx:pt>
          <cx:pt idx="1073">Liberase HI</cx:pt>
          <cx:pt idx="1074">Liberase HI</cx:pt>
          <cx:pt idx="1075">Liberase HI</cx:pt>
          <cx:pt idx="1076">Liberase HI</cx:pt>
          <cx:pt idx="1077">Liberase HI</cx:pt>
          <cx:pt idx="1078">Liberase HI</cx:pt>
          <cx:pt idx="1079">Liberase HI</cx:pt>
          <cx:pt idx="1080">Liberase HI</cx:pt>
          <cx:pt idx="1081">Liberase HI</cx:pt>
          <cx:pt idx="1082">Liberase HI</cx:pt>
          <cx:pt idx="1083">Liberase HI</cx:pt>
          <cx:pt idx="1084">Liberase HI</cx:pt>
          <cx:pt idx="1085">Liberase HI</cx:pt>
          <cx:pt idx="1086">Liberase HI</cx:pt>
          <cx:pt idx="1087">Liberase HI</cx:pt>
          <cx:pt idx="1088">Liberase HI</cx:pt>
          <cx:pt idx="1089">Liberase HI</cx:pt>
          <cx:pt idx="1090">Liberase HI</cx:pt>
          <cx:pt idx="1091">Liberase HI</cx:pt>
          <cx:pt idx="1092">Liberase HI</cx:pt>
          <cx:pt idx="1093">Liberase HI</cx:pt>
          <cx:pt idx="1094">Liberase HI</cx:pt>
          <cx:pt idx="1095">Liberase HI</cx:pt>
          <cx:pt idx="1096">Liberase HI</cx:pt>
          <cx:pt idx="1097">Liberase HI</cx:pt>
          <cx:pt idx="1098">Liberase HI</cx:pt>
          <cx:pt idx="1099">Liberase HI</cx:pt>
          <cx:pt idx="1100">Liberase HI</cx:pt>
          <cx:pt idx="1101">Liberase HI</cx:pt>
          <cx:pt idx="1102">Liberase HI</cx:pt>
          <cx:pt idx="1103">Liberase HI</cx:pt>
          <cx:pt idx="1104">Liberase HI</cx:pt>
          <cx:pt idx="1105">Liberase HI</cx:pt>
          <cx:pt idx="1106">Liberase HI</cx:pt>
          <cx:pt idx="1107">Liberase HI</cx:pt>
          <cx:pt idx="1108">Liberase HI</cx:pt>
          <cx:pt idx="1109">Liberase HI</cx:pt>
          <cx:pt idx="1110">Liberase HI</cx:pt>
          <cx:pt idx="1111">Liberase HI</cx:pt>
          <cx:pt idx="1112">Liberase HI</cx:pt>
          <cx:pt idx="1113">Liberase HI</cx:pt>
          <cx:pt idx="1114">Liberase HI</cx:pt>
          <cx:pt idx="1115">Liberase HI</cx:pt>
          <cx:pt idx="1116">Liberase HI</cx:pt>
          <cx:pt idx="1117">Liberase HI</cx:pt>
          <cx:pt idx="1118">Liberase HI</cx:pt>
          <cx:pt idx="1119">Liberase HI</cx:pt>
          <cx:pt idx="1120">Liberase HI</cx:pt>
          <cx:pt idx="1121">Liberase HI</cx:pt>
          <cx:pt idx="1122">Liberase HI</cx:pt>
          <cx:pt idx="1123">Liberase HI</cx:pt>
          <cx:pt idx="1124">Liberase HI</cx:pt>
          <cx:pt idx="1125">Liberase HI</cx:pt>
          <cx:pt idx="1126">Liberase HI</cx:pt>
          <cx:pt idx="1127">Liberase HI</cx:pt>
          <cx:pt idx="1128">Liberase HI</cx:pt>
          <cx:pt idx="1129">Liberase HI</cx:pt>
          <cx:pt idx="1130">Liberase HI</cx:pt>
          <cx:pt idx="1131">Liberase HI</cx:pt>
          <cx:pt idx="1132">Liberase HI</cx:pt>
          <cx:pt idx="1133">Liberase HI</cx:pt>
          <cx:pt idx="1134">Liberase HI</cx:pt>
          <cx:pt idx="1135">Liberase HI</cx:pt>
          <cx:pt idx="1136">Liberase HI</cx:pt>
          <cx:pt idx="1137">Liberase HI</cx:pt>
          <cx:pt idx="1138">Liberase HI</cx:pt>
          <cx:pt idx="1139">Liberase HI</cx:pt>
          <cx:pt idx="1140">Liberase HI</cx:pt>
          <cx:pt idx="1141">Liberase HI</cx:pt>
          <cx:pt idx="1142">Liberase HI</cx:pt>
          <cx:pt idx="1143">Liberase HI</cx:pt>
          <cx:pt idx="1144">Liberase HI</cx:pt>
          <cx:pt idx="1145">Liberase HI</cx:pt>
          <cx:pt idx="1146">Liberase HI</cx:pt>
          <cx:pt idx="1147">Liberase HI</cx:pt>
          <cx:pt idx="1148">Liberase HI</cx:pt>
          <cx:pt idx="1149">Liberase HI</cx:pt>
          <cx:pt idx="1150">Liberase HI</cx:pt>
          <cx:pt idx="1151">Liberase HI</cx:pt>
          <cx:pt idx="1152">Liberase HI</cx:pt>
          <cx:pt idx="1153">Liberase HI</cx:pt>
          <cx:pt idx="1154">Liberase HI</cx:pt>
          <cx:pt idx="1155">Liberase HI</cx:pt>
          <cx:pt idx="1156">Liberase HI</cx:pt>
          <cx:pt idx="1157">Liberase HI</cx:pt>
          <cx:pt idx="1158">Liberase HI</cx:pt>
          <cx:pt idx="1159">Liberase HI</cx:pt>
          <cx:pt idx="1160">Liberase HI</cx:pt>
          <cx:pt idx="1161">Liberase HI</cx:pt>
          <cx:pt idx="1162">Liberase HI</cx:pt>
          <cx:pt idx="1163">Liberase HI</cx:pt>
          <cx:pt idx="1164">Liberase HI</cx:pt>
          <cx:pt idx="1165">Liberase HI</cx:pt>
          <cx:pt idx="1166">Liberase HI</cx:pt>
          <cx:pt idx="1167">Liberase HI</cx:pt>
          <cx:pt idx="1168">Liberase HI</cx:pt>
          <cx:pt idx="1169">Liberase HI</cx:pt>
          <cx:pt idx="1170">Liberase HI</cx:pt>
          <cx:pt idx="1171">Liberase HI</cx:pt>
          <cx:pt idx="1172">Liberase HI</cx:pt>
          <cx:pt idx="1173">Liberase HI</cx:pt>
          <cx:pt idx="1174">Liberase HI</cx:pt>
          <cx:pt idx="1175">Liberase HI</cx:pt>
          <cx:pt idx="1176">Liberase HI</cx:pt>
          <cx:pt idx="1177">Liberase HI</cx:pt>
          <cx:pt idx="1178">Liberase HI</cx:pt>
          <cx:pt idx="1179">Liberase HI</cx:pt>
          <cx:pt idx="1180">Liberase HI</cx:pt>
          <cx:pt idx="1181">Liberase HI</cx:pt>
          <cx:pt idx="1182">Liberase HI</cx:pt>
          <cx:pt idx="1183">Liberase HI</cx:pt>
          <cx:pt idx="1184">Liberase HI</cx:pt>
          <cx:pt idx="1185">Liberase HI</cx:pt>
          <cx:pt idx="1186">Liberase HI</cx:pt>
          <cx:pt idx="1187">Liberase HI</cx:pt>
          <cx:pt idx="1188">Liberase HI</cx:pt>
          <cx:pt idx="1189">Liberase HI</cx:pt>
          <cx:pt idx="1190">Liberase HI</cx:pt>
          <cx:pt idx="1191">Liberase HI</cx:pt>
          <cx:pt idx="1192">Liberase HI</cx:pt>
          <cx:pt idx="1193">Liberase HI</cx:pt>
          <cx:pt idx="1194">Liberase HI</cx:pt>
          <cx:pt idx="1195">Liberase HI</cx:pt>
          <cx:pt idx="1196">Liberase HI</cx:pt>
          <cx:pt idx="1197">Liberase HI</cx:pt>
          <cx:pt idx="1198">Liberase HI</cx:pt>
          <cx:pt idx="1199">Liberase HI</cx:pt>
          <cx:pt idx="1200">Liberase HI</cx:pt>
          <cx:pt idx="1201">Liberase HI</cx:pt>
          <cx:pt idx="1202">Liberase HI</cx:pt>
          <cx:pt idx="1203">Liberase HI</cx:pt>
          <cx:pt idx="1204">Liberase HI</cx:pt>
          <cx:pt idx="1205">Liberase HI</cx:pt>
          <cx:pt idx="1206">Liberase HI</cx:pt>
          <cx:pt idx="1207">Liberase HI</cx:pt>
          <cx:pt idx="1208">Liberase HI</cx:pt>
          <cx:pt idx="1209">Liberase HI</cx:pt>
          <cx:pt idx="1210">Liberase HI</cx:pt>
          <cx:pt idx="1211">Liberase HI</cx:pt>
          <cx:pt idx="1212">Liberase HI</cx:pt>
          <cx:pt idx="1213">Liberase HI</cx:pt>
          <cx:pt idx="1214">Liberase HI</cx:pt>
          <cx:pt idx="1215">Liberase HI</cx:pt>
          <cx:pt idx="1216">Liberase HI</cx:pt>
          <cx:pt idx="1217">Liberase HI</cx:pt>
          <cx:pt idx="1218">Liberase HI</cx:pt>
          <cx:pt idx="1219">Liberase HI</cx:pt>
          <cx:pt idx="1220">Liberase HI</cx:pt>
          <cx:pt idx="1221">Liberase HI</cx:pt>
          <cx:pt idx="1222">Liberase HI</cx:pt>
          <cx:pt idx="1223">Liberase HI</cx:pt>
          <cx:pt idx="1224">Liberase HI</cx:pt>
          <cx:pt idx="1225">Liberase HI</cx:pt>
          <cx:pt idx="1226">Liberase HI</cx:pt>
          <cx:pt idx="1227">Liberase HI</cx:pt>
          <cx:pt idx="1228">Liberase HI</cx:pt>
          <cx:pt idx="1229">Liberase HI</cx:pt>
          <cx:pt idx="1230">Liberase HI</cx:pt>
          <cx:pt idx="1231">Liberase HI</cx:pt>
          <cx:pt idx="1232">Liberase HI</cx:pt>
          <cx:pt idx="1233">Liberase HI</cx:pt>
          <cx:pt idx="1234">Liberase HI</cx:pt>
          <cx:pt idx="1235">Liberase HI</cx:pt>
          <cx:pt idx="1236">Liberase HI</cx:pt>
          <cx:pt idx="1237">Liberase HI</cx:pt>
          <cx:pt idx="1238">Liberase HI</cx:pt>
          <cx:pt idx="1239">Liberase HI</cx:pt>
          <cx:pt idx="1240">Liberase HI</cx:pt>
          <cx:pt idx="1241">Liberase HI</cx:pt>
          <cx:pt idx="1242">Liberase HI</cx:pt>
          <cx:pt idx="1243">Liberase HI</cx:pt>
          <cx:pt idx="1244">Liberase HI</cx:pt>
          <cx:pt idx="1245">Liberase HI</cx:pt>
          <cx:pt idx="1246">Liberase HI</cx:pt>
          <cx:pt idx="1247">Liberase HI</cx:pt>
          <cx:pt idx="1248">Liberase HI</cx:pt>
          <cx:pt idx="1249">Liberase HI</cx:pt>
          <cx:pt idx="1250">Liberase HI</cx:pt>
          <cx:pt idx="1251">Liberase HI</cx:pt>
          <cx:pt idx="1252">Liberase HI</cx:pt>
          <cx:pt idx="1253">Liberase HI</cx:pt>
          <cx:pt idx="1254">Liberase HI</cx:pt>
          <cx:pt idx="1255">Liberase HI</cx:pt>
          <cx:pt idx="1256">Liberase HI</cx:pt>
          <cx:pt idx="1257">Liberase HI</cx:pt>
          <cx:pt idx="1258">Liberase HI</cx:pt>
          <cx:pt idx="1259">Liberase HI</cx:pt>
          <cx:pt idx="1260">Liberase HI</cx:pt>
          <cx:pt idx="1261">Liberase HI</cx:pt>
          <cx:pt idx="1262">Liberase HI</cx:pt>
          <cx:pt idx="1263">Liberase HI</cx:pt>
          <cx:pt idx="1264">Liberase HI</cx:pt>
          <cx:pt idx="1265">Liberase HI</cx:pt>
          <cx:pt idx="1266">Liberase HI</cx:pt>
          <cx:pt idx="1267">Liberase HI</cx:pt>
          <cx:pt idx="1268">Liberase HI</cx:pt>
          <cx:pt idx="1269">Liberase HI</cx:pt>
          <cx:pt idx="1270">Liberase HI</cx:pt>
          <cx:pt idx="1271">Liberase HI</cx:pt>
          <cx:pt idx="1272">Liberase HI</cx:pt>
          <cx:pt idx="1273">Liberase HI</cx:pt>
          <cx:pt idx="1274">Liberase HI</cx:pt>
          <cx:pt idx="1275">Liberase HI</cx:pt>
          <cx:pt idx="1276">Liberase HI</cx:pt>
          <cx:pt idx="1277">Liberase HI</cx:pt>
          <cx:pt idx="1278">Liberase HI</cx:pt>
          <cx:pt idx="1279">Liberase HI</cx:pt>
          <cx:pt idx="1280">Liberase HI</cx:pt>
          <cx:pt idx="1281">Liberase HI</cx:pt>
          <cx:pt idx="1282">Liberase HI</cx:pt>
          <cx:pt idx="1283">Liberase HI</cx:pt>
          <cx:pt idx="1284">Liberase HI</cx:pt>
          <cx:pt idx="1285">Liberase HI</cx:pt>
          <cx:pt idx="1286">Liberase HI</cx:pt>
          <cx:pt idx="1287">Liberase HI</cx:pt>
          <cx:pt idx="1288">Liberase HI</cx:pt>
          <cx:pt idx="1289">Liberase HI</cx:pt>
          <cx:pt idx="1290">Liberase HI</cx:pt>
          <cx:pt idx="1291">Liberase HI</cx:pt>
          <cx:pt idx="1292">Liberase HI</cx:pt>
          <cx:pt idx="1293">Liberase HI</cx:pt>
          <cx:pt idx="1294">Liberase HI</cx:pt>
          <cx:pt idx="1295">Liberase HI</cx:pt>
          <cx:pt idx="1296">Liberase HI</cx:pt>
          <cx:pt idx="1297">Liberase HI</cx:pt>
          <cx:pt idx="1298">Liberase HI</cx:pt>
          <cx:pt idx="1299">Liberase HI</cx:pt>
          <cx:pt idx="1300">Liberase HI</cx:pt>
          <cx:pt idx="1301">Liberase HI</cx:pt>
          <cx:pt idx="1302">Liberase HI</cx:pt>
          <cx:pt idx="1303">Liberase HI</cx:pt>
          <cx:pt idx="1304">Liberase HI</cx:pt>
          <cx:pt idx="1305">Liberase HI</cx:pt>
          <cx:pt idx="1306">Liberase HI</cx:pt>
          <cx:pt idx="1307">Liberase HI</cx:pt>
          <cx:pt idx="1308">Liberase HI</cx:pt>
          <cx:pt idx="1309">Liberase HI</cx:pt>
          <cx:pt idx="1310">Liberase HI</cx:pt>
          <cx:pt idx="1311">Liberase HI</cx:pt>
          <cx:pt idx="1312">Liberase HI</cx:pt>
          <cx:pt idx="1313">Liberase HI</cx:pt>
          <cx:pt idx="1314">Liberase HI</cx:pt>
          <cx:pt idx="1315">Liberase HI</cx:pt>
          <cx:pt idx="1316">Liberase HI</cx:pt>
          <cx:pt idx="1317">Liberase HI</cx:pt>
          <cx:pt idx="1318">Liberase HI</cx:pt>
          <cx:pt idx="1319">Liberase HI</cx:pt>
          <cx:pt idx="1320">Liberase HI</cx:pt>
          <cx:pt idx="1321">Liberase HI</cx:pt>
          <cx:pt idx="1322">Liberase HI</cx:pt>
          <cx:pt idx="1323">Liberase HI</cx:pt>
          <cx:pt idx="1324">Liberase HI</cx:pt>
          <cx:pt idx="1325">Liberase HI</cx:pt>
          <cx:pt idx="1326">Liberase HI</cx:pt>
          <cx:pt idx="1327">Liberase HI</cx:pt>
          <cx:pt idx="1328">Liberase HI</cx:pt>
          <cx:pt idx="1329">Liberase HI</cx:pt>
          <cx:pt idx="1330">Liberase HI</cx:pt>
          <cx:pt idx="1331">Liberase HI</cx:pt>
          <cx:pt idx="1332">Liberase HI</cx:pt>
          <cx:pt idx="1333">Liberase HI</cx:pt>
          <cx:pt idx="1334">Liberase HI</cx:pt>
          <cx:pt idx="1335">Liberase HI</cx:pt>
          <cx:pt idx="1336">Liberase HI</cx:pt>
          <cx:pt idx="1337">Liberase HI</cx:pt>
          <cx:pt idx="1338">Liberase HI</cx:pt>
          <cx:pt idx="1339">Liberase HI</cx:pt>
          <cx:pt idx="1340">Liberase HI</cx:pt>
          <cx:pt idx="1341">Liberase HI</cx:pt>
          <cx:pt idx="1342">Liberase HI</cx:pt>
          <cx:pt idx="1343">Liberase HI</cx:pt>
          <cx:pt idx="1344">Liberase HI</cx:pt>
          <cx:pt idx="1345">Liberase HI</cx:pt>
          <cx:pt idx="1346">Liberase HI</cx:pt>
          <cx:pt idx="1347">Liberase HI</cx:pt>
          <cx:pt idx="1348">Liberase HI</cx:pt>
          <cx:pt idx="1349">Liberase HI</cx:pt>
          <cx:pt idx="1350">Liberase HI</cx:pt>
          <cx:pt idx="1351">Liberase HI</cx:pt>
          <cx:pt idx="1352">Liberase HI</cx:pt>
          <cx:pt idx="1353">Liberase HI</cx:pt>
          <cx:pt idx="1354">Liberase HI</cx:pt>
          <cx:pt idx="1355">Liberase HI</cx:pt>
          <cx:pt idx="1356">Liberase HI</cx:pt>
          <cx:pt idx="1357">Liberase HI</cx:pt>
          <cx:pt idx="1358">Liberase HI</cx:pt>
          <cx:pt idx="1359">Liberase HI</cx:pt>
          <cx:pt idx="1360">Liberase HI</cx:pt>
          <cx:pt idx="1361">Liberase HI</cx:pt>
          <cx:pt idx="1362">Liberase HI</cx:pt>
          <cx:pt idx="1363">Liberase HI</cx:pt>
          <cx:pt idx="1364">Liberase HI</cx:pt>
          <cx:pt idx="1365">Liberase HI</cx:pt>
          <cx:pt idx="1366">Liberase HI</cx:pt>
          <cx:pt idx="1367">Liberase HI</cx:pt>
          <cx:pt idx="1368">Liberase HI</cx:pt>
          <cx:pt idx="1369">Liberase HI</cx:pt>
          <cx:pt idx="1370">Liberase HI</cx:pt>
          <cx:pt idx="1371">Liberase HI</cx:pt>
          <cx:pt idx="1372">Liberase HI</cx:pt>
          <cx:pt idx="1373">Liberase HI</cx:pt>
          <cx:pt idx="1374">Liberase HI</cx:pt>
          <cx:pt idx="1375">Liberase HI</cx:pt>
          <cx:pt idx="1376">Liberase HI</cx:pt>
          <cx:pt idx="1377">Liberase HI</cx:pt>
          <cx:pt idx="1378">Liberase HI</cx:pt>
          <cx:pt idx="1379">Liberase HI</cx:pt>
          <cx:pt idx="1380">Liberase HI</cx:pt>
          <cx:pt idx="1381">Liberase HI</cx:pt>
          <cx:pt idx="1382">Liberase HI</cx:pt>
          <cx:pt idx="1383">Liberase HI</cx:pt>
          <cx:pt idx="1384">Liberase HI</cx:pt>
          <cx:pt idx="1385">Liberase HI</cx:pt>
          <cx:pt idx="1386">Liberase HI</cx:pt>
          <cx:pt idx="1387">Liberase HI</cx:pt>
          <cx:pt idx="1388">Liberase HI</cx:pt>
          <cx:pt idx="1389">Liberase HI</cx:pt>
          <cx:pt idx="1390">Liberase HI</cx:pt>
          <cx:pt idx="1391">Liberase HI</cx:pt>
          <cx:pt idx="1392">Liberase HI</cx:pt>
          <cx:pt idx="1393">Liberase HI</cx:pt>
          <cx:pt idx="1394">Liberase HI</cx:pt>
          <cx:pt idx="1395">Liberase HI</cx:pt>
          <cx:pt idx="1396">Liberase HI</cx:pt>
          <cx:pt idx="1397">Liberase HI</cx:pt>
          <cx:pt idx="1398">Liberase HI</cx:pt>
          <cx:pt idx="1399">Liberase HI</cx:pt>
          <cx:pt idx="1400">Liberase HI</cx:pt>
          <cx:pt idx="1401">Liberase HI</cx:pt>
          <cx:pt idx="1402">Liberase HI</cx:pt>
          <cx:pt idx="1403">Liberase HI</cx:pt>
          <cx:pt idx="1404">Liberase HI</cx:pt>
          <cx:pt idx="1405">Liberase HI</cx:pt>
          <cx:pt idx="1406">Liberase HI</cx:pt>
          <cx:pt idx="1407">Liberase HI</cx:pt>
          <cx:pt idx="1408">Liberase HI</cx:pt>
          <cx:pt idx="1409">Liberase HI</cx:pt>
          <cx:pt idx="1410">Liberase HI</cx:pt>
          <cx:pt idx="1411">Liberase HI</cx:pt>
          <cx:pt idx="1412">Liberase HI</cx:pt>
          <cx:pt idx="1413">Liberase HI</cx:pt>
          <cx:pt idx="1414">Liberase HI</cx:pt>
          <cx:pt idx="1415">Liberase HI</cx:pt>
          <cx:pt idx="1416">Liberase HI</cx:pt>
          <cx:pt idx="1417">Liberase HI</cx:pt>
          <cx:pt idx="1418">Liberase HI</cx:pt>
          <cx:pt idx="1419">Liberase HI</cx:pt>
          <cx:pt idx="1420">Liberase HI</cx:pt>
          <cx:pt idx="1421">Liberase HI</cx:pt>
          <cx:pt idx="1422">Liberase HI</cx:pt>
          <cx:pt idx="1423">Liberase HI</cx:pt>
          <cx:pt idx="1424">Liberase HI</cx:pt>
          <cx:pt idx="1425">Liberase HI</cx:pt>
          <cx:pt idx="1426">Liberase HI</cx:pt>
          <cx:pt idx="1427">Liberase HI</cx:pt>
          <cx:pt idx="1428">Liberase HI</cx:pt>
          <cx:pt idx="1429">Liberase HI</cx:pt>
          <cx:pt idx="1430">Liberase HI</cx:pt>
          <cx:pt idx="1431">Liberase HI</cx:pt>
          <cx:pt idx="1432">Liberase HI</cx:pt>
          <cx:pt idx="1433">Liberase HI</cx:pt>
          <cx:pt idx="1434">Liberase HI</cx:pt>
          <cx:pt idx="1435">Liberase HI</cx:pt>
          <cx:pt idx="1436">Liberase HI</cx:pt>
          <cx:pt idx="1437">Liberase HI</cx:pt>
          <cx:pt idx="1438">Liberase HI</cx:pt>
          <cx:pt idx="1439">Liberase HI</cx:pt>
          <cx:pt idx="1440">Liberase HI</cx:pt>
          <cx:pt idx="1441">Liberase HI</cx:pt>
          <cx:pt idx="1442">Liberase HI</cx:pt>
          <cx:pt idx="1443">Liberase HI</cx:pt>
          <cx:pt idx="1444">Liberase HI</cx:pt>
          <cx:pt idx="1445">Liberase HI</cx:pt>
          <cx:pt idx="1446">Liberase HI</cx:pt>
          <cx:pt idx="1447">Liberase HI</cx:pt>
          <cx:pt idx="1448">Liberase HI</cx:pt>
          <cx:pt idx="1449">Liberase HI</cx:pt>
          <cx:pt idx="1450">Liberase HI</cx:pt>
          <cx:pt idx="1451">Liberase HI</cx:pt>
          <cx:pt idx="1452">Liberase HI</cx:pt>
          <cx:pt idx="1453">Liberase HI</cx:pt>
          <cx:pt idx="1454">Liberase HI</cx:pt>
          <cx:pt idx="1455">Liberase HI</cx:pt>
          <cx:pt idx="1456">Liberase HI</cx:pt>
          <cx:pt idx="1457">Liberase HI</cx:pt>
          <cx:pt idx="1458">Liberase HI</cx:pt>
          <cx:pt idx="1459">Liberase HI</cx:pt>
          <cx:pt idx="1460">Liberase HI</cx:pt>
          <cx:pt idx="1461">Liberase HI</cx:pt>
          <cx:pt idx="1462">Liberase HI</cx:pt>
          <cx:pt idx="1463">Liberase HI</cx:pt>
          <cx:pt idx="1464">Liberase HI</cx:pt>
          <cx:pt idx="1465">Liberase HI</cx:pt>
          <cx:pt idx="1466">Liberase HI</cx:pt>
          <cx:pt idx="1467">Liberase HI</cx:pt>
          <cx:pt idx="1468">Liberase HI</cx:pt>
          <cx:pt idx="1469">Liberase HI</cx:pt>
          <cx:pt idx="1470">Liberase HI</cx:pt>
          <cx:pt idx="1471">Liberase HI</cx:pt>
          <cx:pt idx="1472">Liberase HI</cx:pt>
          <cx:pt idx="1473">Liberase HI</cx:pt>
          <cx:pt idx="1474">Liberase HI</cx:pt>
          <cx:pt idx="1475">Collagenase NB1</cx:pt>
          <cx:pt idx="1476">Collagenase NB1</cx:pt>
          <cx:pt idx="1477">Collagenase NB1</cx:pt>
          <cx:pt idx="1478">Collagenase NB1</cx:pt>
          <cx:pt idx="1479">Collagenase NB1</cx:pt>
          <cx:pt idx="1480">Collagenase NB1</cx:pt>
          <cx:pt idx="1481">Collagenase NB1</cx:pt>
          <cx:pt idx="1482">Collagenase NB1</cx:pt>
          <cx:pt idx="1483">Collagenase NB1</cx:pt>
          <cx:pt idx="1484">Collagenase NB1</cx:pt>
          <cx:pt idx="1485">Collagenase NB1</cx:pt>
          <cx:pt idx="1486">Collagenase NB1</cx:pt>
          <cx:pt idx="1487">Collagenase NB1</cx:pt>
          <cx:pt idx="1488">Collagenase NB1</cx:pt>
          <cx:pt idx="1489">Collagenase NB1</cx:pt>
          <cx:pt idx="1490">Collagenase NB1</cx:pt>
          <cx:pt idx="1491">Collagenase NB1</cx:pt>
          <cx:pt idx="1492">Collagenase NB1</cx:pt>
          <cx:pt idx="1493">Collagenase NB1</cx:pt>
          <cx:pt idx="1494">Collagenase NB1</cx:pt>
          <cx:pt idx="1495">Collagenase NB1</cx:pt>
          <cx:pt idx="1496">Collagenase NB1</cx:pt>
          <cx:pt idx="1497">Collagenase NB1</cx:pt>
          <cx:pt idx="1498">Collagenase NB1</cx:pt>
          <cx:pt idx="1499">Collagenase NB1</cx:pt>
          <cx:pt idx="1500">Collagenase NB1</cx:pt>
          <cx:pt idx="1501">Collagenase NB1</cx:pt>
          <cx:pt idx="1502">Collagenase NB1</cx:pt>
          <cx:pt idx="1503">Collagenase NB1</cx:pt>
          <cx:pt idx="1504">Collagenase NB1</cx:pt>
          <cx:pt idx="1505">Collagenase NB1</cx:pt>
          <cx:pt idx="1506">Collagenase NB1</cx:pt>
          <cx:pt idx="1507">Collagenase NB1</cx:pt>
          <cx:pt idx="1508">Collagenase NB1</cx:pt>
          <cx:pt idx="1509">Collagenase NB1</cx:pt>
          <cx:pt idx="1510">Collagenase NB1</cx:pt>
          <cx:pt idx="1511">Collagenase NB1</cx:pt>
          <cx:pt idx="1512">Collagenase NB1</cx:pt>
          <cx:pt idx="1513">Collagenase NB1</cx:pt>
          <cx:pt idx="1514">Collagenase NB1</cx:pt>
          <cx:pt idx="1515">Collagenase NB1</cx:pt>
          <cx:pt idx="1516">Collagenase NB1</cx:pt>
          <cx:pt idx="1517">Collagenase NB1</cx:pt>
          <cx:pt idx="1518">Collagenase NB1</cx:pt>
          <cx:pt idx="1519">Collagenase NB1</cx:pt>
          <cx:pt idx="1520">Collagenase NB1</cx:pt>
          <cx:pt idx="1521">Collagenase NB1</cx:pt>
          <cx:pt idx="1522">Collagenase NB1</cx:pt>
          <cx:pt idx="1523">Collagenase NB1</cx:pt>
          <cx:pt idx="1524">Collagenase NB1</cx:pt>
          <cx:pt idx="1525">Collagenase NB1</cx:pt>
          <cx:pt idx="1526">Collagenase NB1</cx:pt>
          <cx:pt idx="1527">Collagenase NB1</cx:pt>
          <cx:pt idx="1528">Collagenase NB1</cx:pt>
          <cx:pt idx="1529">Collagenase NB1</cx:pt>
          <cx:pt idx="1530">Collagenase NB1</cx:pt>
          <cx:pt idx="1531">Collagenase NB1</cx:pt>
          <cx:pt idx="1532">Collagenase NB1</cx:pt>
          <cx:pt idx="1533">Collagenase NB1</cx:pt>
          <cx:pt idx="1534">Collagenase NB1</cx:pt>
          <cx:pt idx="1535">Collagenase NB1</cx:pt>
          <cx:pt idx="1536">Collagenase NB1</cx:pt>
          <cx:pt idx="1537">Collagenase NB1</cx:pt>
          <cx:pt idx="1538">Collagenase NB1</cx:pt>
          <cx:pt idx="1539">Collagenase NB1</cx:pt>
          <cx:pt idx="1540">Collagenase NB1</cx:pt>
          <cx:pt idx="1541">Collagenase NB1</cx:pt>
          <cx:pt idx="1542">Collagenase NB1</cx:pt>
          <cx:pt idx="1543">Collagenase NB1</cx:pt>
          <cx:pt idx="1544">Collagenase NB1</cx:pt>
          <cx:pt idx="1545">Collagenase NB1</cx:pt>
          <cx:pt idx="1546">Collagenase NB1</cx:pt>
          <cx:pt idx="1547">Collagenase NB1</cx:pt>
          <cx:pt idx="1548">Collagenase NB1</cx:pt>
          <cx:pt idx="1549">Collagenase NB1</cx:pt>
          <cx:pt idx="1550">Collagenase NB1</cx:pt>
          <cx:pt idx="1551">Collagenase NB1</cx:pt>
          <cx:pt idx="1552">Collagenase NB1</cx:pt>
          <cx:pt idx="1553">Collagenase NB1</cx:pt>
          <cx:pt idx="1554">Collagenase NB1</cx:pt>
          <cx:pt idx="1555">Collagenase NB1</cx:pt>
          <cx:pt idx="1556">Collagenase NB1</cx:pt>
          <cx:pt idx="1557">Collagenase NB1</cx:pt>
          <cx:pt idx="1558">Collagenase NB1</cx:pt>
          <cx:pt idx="1559">Collagenase NB1</cx:pt>
          <cx:pt idx="1560">Collagenase NB1</cx:pt>
          <cx:pt idx="1561">Collagenase NB1</cx:pt>
          <cx:pt idx="1562">Collagenase NB1</cx:pt>
          <cx:pt idx="1563">Collagenase NB1</cx:pt>
          <cx:pt idx="1564">Collagenase NB1</cx:pt>
          <cx:pt idx="1565">Collagenase NB1</cx:pt>
          <cx:pt idx="1566">Collagenase NB1</cx:pt>
          <cx:pt idx="1567">Collagenase NB1</cx:pt>
          <cx:pt idx="1568">Collagenase NB1</cx:pt>
          <cx:pt idx="1569">Collagenase NB1</cx:pt>
          <cx:pt idx="1570">Collagenase NB1</cx:pt>
          <cx:pt idx="1571">Collagenase NB1</cx:pt>
          <cx:pt idx="1572">Collagenase NB1</cx:pt>
          <cx:pt idx="1573">Collagenase NB1</cx:pt>
          <cx:pt idx="1574">Collagenase NB1</cx:pt>
          <cx:pt idx="1575">Collagenase NB1</cx:pt>
          <cx:pt idx="1576">Collagenase NB1</cx:pt>
          <cx:pt idx="1577">Collagenase NB1</cx:pt>
          <cx:pt idx="1578">Collagenase NB1</cx:pt>
          <cx:pt idx="1579">Collagenase NB1</cx:pt>
          <cx:pt idx="1580">Collagenase NB1</cx:pt>
          <cx:pt idx="1581">Collagenase NB1</cx:pt>
          <cx:pt idx="1582">Collagenase NB1</cx:pt>
          <cx:pt idx="1583">Collagenase NB1</cx:pt>
          <cx:pt idx="1584">Collagenase NB1</cx:pt>
          <cx:pt idx="1585">Collagenase NB1</cx:pt>
          <cx:pt idx="1586">Collagenase NB1</cx:pt>
          <cx:pt idx="1587">Collagenase NB1</cx:pt>
          <cx:pt idx="1588">Collagenase NB1</cx:pt>
          <cx:pt idx="1589">Collagenase NB1</cx:pt>
          <cx:pt idx="1590">Collagenase NB1</cx:pt>
          <cx:pt idx="1591">Collagenase NB1</cx:pt>
          <cx:pt idx="1592">Collagenase NB1</cx:pt>
          <cx:pt idx="1593">Collagenase NB1</cx:pt>
          <cx:pt idx="1594">Collagenase NB1</cx:pt>
          <cx:pt idx="1595">Collagenase NB1</cx:pt>
          <cx:pt idx="1596">Collagenase NB1</cx:pt>
          <cx:pt idx="1597">Collagenase NB1</cx:pt>
          <cx:pt idx="1598">Collagenase NB1</cx:pt>
          <cx:pt idx="1599">Collagenase NB1</cx:pt>
          <cx:pt idx="1600">Collagenase NB1</cx:pt>
          <cx:pt idx="1601">Collagenase NB1</cx:pt>
          <cx:pt idx="1602">Collagenase NB1</cx:pt>
          <cx:pt idx="1603">Collagenase NB1</cx:pt>
          <cx:pt idx="1604">Collagenase NB1</cx:pt>
          <cx:pt idx="1605">Collagenase NB1</cx:pt>
          <cx:pt idx="1606">Collagenase NB1</cx:pt>
          <cx:pt idx="1607">Collagenase NB1</cx:pt>
          <cx:pt idx="1608">Collagenase NB1</cx:pt>
          <cx:pt idx="1609">Collagenase NB1</cx:pt>
          <cx:pt idx="1610">Collagenase NB1</cx:pt>
          <cx:pt idx="1611">Collagenase NB1</cx:pt>
          <cx:pt idx="1612">Collagenase NB1</cx:pt>
          <cx:pt idx="1613">Collagenase NB1</cx:pt>
          <cx:pt idx="1614">Collagenase NB1</cx:pt>
          <cx:pt idx="1615">Collagenase NB1</cx:pt>
          <cx:pt idx="1616">Collagenase NB1</cx:pt>
          <cx:pt idx="1617">Collagenase NB1</cx:pt>
          <cx:pt idx="1618">Collagenase NB1</cx:pt>
          <cx:pt idx="1619">Collagenase NB1</cx:pt>
          <cx:pt idx="1620">Collagenase NB1</cx:pt>
          <cx:pt idx="1621">Collagenase NB1</cx:pt>
          <cx:pt idx="1622">Collagenase NB1</cx:pt>
          <cx:pt idx="1623">Collagenase NB1</cx:pt>
          <cx:pt idx="1624">Collagenase NB1</cx:pt>
          <cx:pt idx="1625">Collagenase NB1</cx:pt>
          <cx:pt idx="1626">Collagenase NB1</cx:pt>
          <cx:pt idx="1627">Collagenase NB1</cx:pt>
          <cx:pt idx="1628">Collagenase NB1</cx:pt>
          <cx:pt idx="1629">Collagenase NB1</cx:pt>
          <cx:pt idx="1630">Collagenase NB1</cx:pt>
          <cx:pt idx="1631">Collagenase NB1</cx:pt>
          <cx:pt idx="1632">Collagenase NB1</cx:pt>
          <cx:pt idx="1633">Collagenase NB1</cx:pt>
          <cx:pt idx="1634">Collagenase NB1</cx:pt>
          <cx:pt idx="1635">Collagenase NB1</cx:pt>
          <cx:pt idx="1636">Collagenase NB1</cx:pt>
          <cx:pt idx="1637">Collagenase NB1</cx:pt>
          <cx:pt idx="1638">Collagenase NB1</cx:pt>
          <cx:pt idx="1639">Collagenase NB1</cx:pt>
          <cx:pt idx="1640">Collagenase NB1</cx:pt>
          <cx:pt idx="1641">Collagenase NB1</cx:pt>
          <cx:pt idx="1642">Collagenase NB1</cx:pt>
          <cx:pt idx="1643">Collagenase NB1</cx:pt>
          <cx:pt idx="1644">Collagenase NB1</cx:pt>
          <cx:pt idx="1645">Collagenase NB1</cx:pt>
          <cx:pt idx="1646">Collagenase NB1</cx:pt>
          <cx:pt idx="1647">Collagenase NB1</cx:pt>
          <cx:pt idx="1648">Collagenase NB1</cx:pt>
          <cx:pt idx="1649">Collagenase NB1</cx:pt>
          <cx:pt idx="1650">Collagenase NB1</cx:pt>
          <cx:pt idx="1651">Collagenase NB1</cx:pt>
          <cx:pt idx="1652">Collagenase NB1</cx:pt>
          <cx:pt idx="1653">Collagenase NB1</cx:pt>
          <cx:pt idx="1654">Collagenase NB1</cx:pt>
          <cx:pt idx="1655">Collagenase NB1</cx:pt>
          <cx:pt idx="1656">Collagenase NB1</cx:pt>
          <cx:pt idx="1657">Collagenase NB1</cx:pt>
          <cx:pt idx="1658">Collagenase NB1</cx:pt>
          <cx:pt idx="1659">Collagenase NB1</cx:pt>
          <cx:pt idx="1660">Collagenase NB1</cx:pt>
          <cx:pt idx="1661">Collagenase NB1</cx:pt>
          <cx:pt idx="1662">Collagenase NB1</cx:pt>
          <cx:pt idx="1663">Collagenase NB1</cx:pt>
          <cx:pt idx="1664">Collagenase NB1</cx:pt>
          <cx:pt idx="1665">Collagenase NB1</cx:pt>
          <cx:pt idx="1666">Collagenase NB1</cx:pt>
          <cx:pt idx="1667">Collagenase NB1</cx:pt>
          <cx:pt idx="1668">Collagenase NB1</cx:pt>
          <cx:pt idx="1669">Collagenase NB1</cx:pt>
          <cx:pt idx="1670">Collagenase NB1</cx:pt>
          <cx:pt idx="1671">Collagenase NB1</cx:pt>
          <cx:pt idx="1672">Collagenase NB1</cx:pt>
          <cx:pt idx="1673">Collagenase NB1</cx:pt>
          <cx:pt idx="1674">Collagenase NB1</cx:pt>
          <cx:pt idx="1675">Collagenase NB1</cx:pt>
          <cx:pt idx="1676">Collagenase NB1</cx:pt>
          <cx:pt idx="1677">Collagenase NB1</cx:pt>
          <cx:pt idx="1678">Collagenase NB1</cx:pt>
          <cx:pt idx="1679">Collagenase NB1</cx:pt>
          <cx:pt idx="1680">Collagenase NB1</cx:pt>
          <cx:pt idx="1681">Collagenase NB1</cx:pt>
          <cx:pt idx="1682">Collagenase NB1</cx:pt>
          <cx:pt idx="1683">Collagenase NB1</cx:pt>
          <cx:pt idx="1684">Collagenase NB1</cx:pt>
          <cx:pt idx="1685">Collagenase NB1</cx:pt>
          <cx:pt idx="1686">Collagenase NB1</cx:pt>
          <cx:pt idx="1687">Collagenase NB1</cx:pt>
          <cx:pt idx="1688">Collagenase NB1</cx:pt>
          <cx:pt idx="1689">Collagenase NB1</cx:pt>
          <cx:pt idx="1690">Collagenase NB1</cx:pt>
          <cx:pt idx="1691">Collagenase NB1</cx:pt>
          <cx:pt idx="1692">Collagenase NB1</cx:pt>
          <cx:pt idx="1693">Collagenase NB1</cx:pt>
          <cx:pt idx="1694">Collagenase NB1</cx:pt>
          <cx:pt idx="1695">Collagenase NB1</cx:pt>
          <cx:pt idx="1696">Collagenase NB1</cx:pt>
          <cx:pt idx="1697">Collagenase NB1</cx:pt>
          <cx:pt idx="1698">Collagenase NB1</cx:pt>
          <cx:pt idx="1699">Collagenase NB1</cx:pt>
          <cx:pt idx="1700">Collagenase NB1</cx:pt>
          <cx:pt idx="1701">Collagenase NB1</cx:pt>
          <cx:pt idx="1702">Collagenase NB1</cx:pt>
          <cx:pt idx="1703">Collagenase NB1</cx:pt>
          <cx:pt idx="1704">Collagenase NB1</cx:pt>
          <cx:pt idx="1705">Collagenase AF-1</cx:pt>
          <cx:pt idx="1706">Collagenase AF-1</cx:pt>
          <cx:pt idx="1707">Collagenase AF-1</cx:pt>
        </cx:lvl>
      </cx:strDim>
      <cx:numDim type="val">
        <cx:lvl ptCount="1708" formatCode="General">
          <cx:pt idx="0">455268</cx:pt>
          <cx:pt idx="1">401304</cx:pt>
          <cx:pt idx="2">347770</cx:pt>
          <cx:pt idx="3">738969</cx:pt>
          <cx:pt idx="4">609528</cx:pt>
          <cx:pt idx="5">502667</cx:pt>
          <cx:pt idx="6">791710</cx:pt>
          <cx:pt idx="7">562282</cx:pt>
          <cx:pt idx="8">505761</cx:pt>
          <cx:pt idx="9">549149</cx:pt>
          <cx:pt idx="10">649057</cx:pt>
          <cx:pt idx="11">419526</cx:pt>
          <cx:pt idx="12">154657</cx:pt>
          <cx:pt idx="13">633418</cx:pt>
          <cx:pt idx="14">488928</cx:pt>
          <cx:pt idx="15">622116</cx:pt>
          <cx:pt idx="16">392993</cx:pt>
          <cx:pt idx="17">529149</cx:pt>
          <cx:pt idx="18">327547</cx:pt>
          <cx:pt idx="19">728552</cx:pt>
          <cx:pt idx="20">246459</cx:pt>
          <cx:pt idx="21">775829</cx:pt>
          <cx:pt idx="22">536903</cx:pt>
          <cx:pt idx="23">383789</cx:pt>
          <cx:pt idx="24">332931</cx:pt>
          <cx:pt idx="25">317321</cx:pt>
          <cx:pt idx="26">691454</cx:pt>
          <cx:pt idx="27">460878</cx:pt>
          <cx:pt idx="28">460831</cx:pt>
          <cx:pt idx="29">670872</cx:pt>
          <cx:pt idx="30">759567</cx:pt>
          <cx:pt idx="31">443206</cx:pt>
          <cx:pt idx="32">461788</cx:pt>
          <cx:pt idx="33">928883</cx:pt>
          <cx:pt idx="34">693024</cx:pt>
          <cx:pt idx="35">454250</cx:pt>
          <cx:pt idx="36">594359</cx:pt>
          <cx:pt idx="37">440285</cx:pt>
          <cx:pt idx="38">450233</cx:pt>
          <cx:pt idx="39">546288</cx:pt>
          <cx:pt idx="40">1272867</cx:pt>
          <cx:pt idx="41">498529</cx:pt>
          <cx:pt idx="42">541321</cx:pt>
          <cx:pt idx="43">554942</cx:pt>
          <cx:pt idx="44">377185</cx:pt>
          <cx:pt idx="45">314218</cx:pt>
          <cx:pt idx="46">440039</cx:pt>
          <cx:pt idx="47">555089</cx:pt>
          <cx:pt idx="48">1080931</cx:pt>
          <cx:pt idx="49">879089</cx:pt>
          <cx:pt idx="50">354772</cx:pt>
          <cx:pt idx="51">529473</cx:pt>
          <cx:pt idx="52">483233</cx:pt>
          <cx:pt idx="53">529888</cx:pt>
          <cx:pt idx="54">1168503</cx:pt>
          <cx:pt idx="55">477736</cx:pt>
          <cx:pt idx="56">507572</cx:pt>
          <cx:pt idx="57">706558</cx:pt>
          <cx:pt idx="58">604380</cx:pt>
          <cx:pt idx="59">387660</cx:pt>
          <cx:pt idx="60">361848</cx:pt>
          <cx:pt idx="61">286570</cx:pt>
          <cx:pt idx="62">844450</cx:pt>
          <cx:pt idx="63">545610</cx:pt>
          <cx:pt idx="64">561454</cx:pt>
          <cx:pt idx="65">522849</cx:pt>
          <cx:pt idx="66">421832</cx:pt>
          <cx:pt idx="67">597656</cx:pt>
          <cx:pt idx="68">474337</cx:pt>
          <cx:pt idx="69">482197</cx:pt>
          <cx:pt idx="70">317046</cx:pt>
          <cx:pt idx="71">682026</cx:pt>
          <cx:pt idx="72">285373</cx:pt>
          <cx:pt idx="73">279532</cx:pt>
          <cx:pt idx="74">559831</cx:pt>
          <cx:pt idx="75">723141</cx:pt>
          <cx:pt idx="76">314625</cx:pt>
          <cx:pt idx="77">955854</cx:pt>
          <cx:pt idx="78">551548</cx:pt>
          <cx:pt idx="79">586500</cx:pt>
          <cx:pt idx="80">1039104</cx:pt>
          <cx:pt idx="81">583000</cx:pt>
          <cx:pt idx="82">724250</cx:pt>
          <cx:pt idx="83">524127</cx:pt>
          <cx:pt idx="84">732250</cx:pt>
          <cx:pt idx="85">655549</cx:pt>
          <cx:pt idx="86">403338</cx:pt>
          <cx:pt idx="87">598713</cx:pt>
          <cx:pt idx="88">836907</cx:pt>
          <cx:pt idx="89">263366</cx:pt>
          <cx:pt idx="90">344144</cx:pt>
          <cx:pt idx="91">699342</cx:pt>
          <cx:pt idx="92">567137</cx:pt>
          <cx:pt idx="93">256000</cx:pt>
          <cx:pt idx="94">509000</cx:pt>
          <cx:pt idx="95">656750</cx:pt>
          <cx:pt idx="96">235500</cx:pt>
          <cx:pt idx="97">656250</cx:pt>
          <cx:pt idx="98">438500</cx:pt>
          <cx:pt idx="99">296250</cx:pt>
          <cx:pt idx="100">775250</cx:pt>
          <cx:pt idx="101">791750</cx:pt>
          <cx:pt idx="102">408587</cx:pt>
          <cx:pt idx="103">662538</cx:pt>
          <cx:pt idx="104">1566791</cx:pt>
          <cx:pt idx="105">987098</cx:pt>
          <cx:pt idx="106">102767</cx:pt>
          <cx:pt idx="107">780182</cx:pt>
          <cx:pt idx="108">513231</cx:pt>
          <cx:pt idx="109">582836</cx:pt>
          <cx:pt idx="110">368329</cx:pt>
          <cx:pt idx="111">325206</cx:pt>
          <cx:pt idx="112">474448</cx:pt>
          <cx:pt idx="113">467288</cx:pt>
          <cx:pt idx="114">520057</cx:pt>
          <cx:pt idx="115">562646</cx:pt>
          <cx:pt idx="116">656494</cx:pt>
          <cx:pt idx="117">741094</cx:pt>
          <cx:pt idx="118">485000</cx:pt>
          <cx:pt idx="119">594250</cx:pt>
          <cx:pt idx="120">315000</cx:pt>
          <cx:pt idx="121">642250</cx:pt>
          <cx:pt idx="122">908500</cx:pt>
          <cx:pt idx="123">784000</cx:pt>
          <cx:pt idx="124">504191</cx:pt>
          <cx:pt idx="125">470982</cx:pt>
          <cx:pt idx="126">606900</cx:pt>
          <cx:pt idx="127">1085733</cx:pt>
          <cx:pt idx="128">708807</cx:pt>
          <cx:pt idx="129">612720</cx:pt>
          <cx:pt idx="130">369081</cx:pt>
          <cx:pt idx="131">792863</cx:pt>
          <cx:pt idx="132">408037</cx:pt>
          <cx:pt idx="133">440357</cx:pt>
          <cx:pt idx="134">517480</cx:pt>
          <cx:pt idx="135">608434</cx:pt>
          <cx:pt idx="136">530562</cx:pt>
          <cx:pt idx="137">98488</cx:pt>
          <cx:pt idx="138">594441</cx:pt>
          <cx:pt idx="139">489202</cx:pt>
          <cx:pt idx="140">1460877</cx:pt>
          <cx:pt idx="141">565779</cx:pt>
          <cx:pt idx="142">658484</cx:pt>
          <cx:pt idx="143">338264</cx:pt>
          <cx:pt idx="144">126754</cx:pt>
          <cx:pt idx="145">869098</cx:pt>
          <cx:pt idx="146">905750</cx:pt>
          <cx:pt idx="147">371390</cx:pt>
          <cx:pt idx="148">511026</cx:pt>
          <cx:pt idx="149">662751</cx:pt>
          <cx:pt idx="150">614534</cx:pt>
          <cx:pt idx="151">510250</cx:pt>
          <cx:pt idx="152">353458</cx:pt>
          <cx:pt idx="153">591652</cx:pt>
          <cx:pt idx="154">1052341</cx:pt>
          <cx:pt idx="155">318952</cx:pt>
          <cx:pt idx="156">516400</cx:pt>
          <cx:pt idx="157">692774</cx:pt>
          <cx:pt idx="158">1043000</cx:pt>
          <cx:pt idx="159">548565</cx:pt>
          <cx:pt idx="160">603347</cx:pt>
          <cx:pt idx="161">471264</cx:pt>
          <cx:pt idx="162">382494</cx:pt>
          <cx:pt idx="163">309988</cx:pt>
          <cx:pt idx="164">452711</cx:pt>
          <cx:pt idx="165">978688</cx:pt>
          <cx:pt idx="166">480379</cx:pt>
          <cx:pt idx="167">291229</cx:pt>
          <cx:pt idx="168">458456</cx:pt>
          <cx:pt idx="169">322414</cx:pt>
          <cx:pt idx="170">466308</cx:pt>
          <cx:pt idx="171">442395</cx:pt>
          <cx:pt idx="172">1081475</cx:pt>
          <cx:pt idx="173">979510</cx:pt>
          <cx:pt idx="174">359326</cx:pt>
          <cx:pt idx="175">560156</cx:pt>
          <cx:pt idx="176">241774</cx:pt>
          <cx:pt idx="177">271069</cx:pt>
          <cx:pt idx="178">635763</cx:pt>
          <cx:pt idx="179">557777</cx:pt>
          <cx:pt idx="180">498334</cx:pt>
          <cx:pt idx="181">396207</cx:pt>
          <cx:pt idx="182">518045</cx:pt>
          <cx:pt idx="183">418580</cx:pt>
          <cx:pt idx="184">890146</cx:pt>
          <cx:pt idx="185">707467</cx:pt>
          <cx:pt idx="186">716372</cx:pt>
          <cx:pt idx="187">606515</cx:pt>
          <cx:pt idx="188">665095</cx:pt>
          <cx:pt idx="189">765165</cx:pt>
          <cx:pt idx="190">447721</cx:pt>
          <cx:pt idx="191">533738</cx:pt>
          <cx:pt idx="192">604994</cx:pt>
          <cx:pt idx="193">430733</cx:pt>
          <cx:pt idx="194">636298</cx:pt>
          <cx:pt idx="195">913191</cx:pt>
          <cx:pt idx="196">1605735</cx:pt>
          <cx:pt idx="197">1020992</cx:pt>
          <cx:pt idx="198">669251</cx:pt>
          <cx:pt idx="199">473382</cx:pt>
          <cx:pt idx="200">257657</cx:pt>
          <cx:pt idx="201">747988</cx:pt>
          <cx:pt idx="202">365873</cx:pt>
          <cx:pt idx="203">595139</cx:pt>
          <cx:pt idx="204">526206</cx:pt>
          <cx:pt idx="205">619746</cx:pt>
          <cx:pt idx="206">1208287</cx:pt>
          <cx:pt idx="207">751015</cx:pt>
          <cx:pt idx="208">770555</cx:pt>
          <cx:pt idx="209">565837</cx:pt>
          <cx:pt idx="210">764904</cx:pt>
          <cx:pt idx="211">461108</cx:pt>
          <cx:pt idx="212">477661</cx:pt>
          <cx:pt idx="213">247616</cx:pt>
          <cx:pt idx="214">930913</cx:pt>
          <cx:pt idx="215">793844</cx:pt>
          <cx:pt idx="216">1066912</cx:pt>
          <cx:pt idx="217">1327979</cx:pt>
          <cx:pt idx="218">721060</cx:pt>
          <cx:pt idx="219">558562</cx:pt>
          <cx:pt idx="220">343004</cx:pt>
          <cx:pt idx="221">814462</cx:pt>
          <cx:pt idx="222">876524</cx:pt>
          <cx:pt idx="223">931755</cx:pt>
          <cx:pt idx="224">1098487</cx:pt>
          <cx:pt idx="225">395247</cx:pt>
          <cx:pt idx="226">259165</cx:pt>
          <cx:pt idx="227">668284</cx:pt>
          <cx:pt idx="228">389816</cx:pt>
          <cx:pt idx="229">810581</cx:pt>
          <cx:pt idx="230">888708</cx:pt>
          <cx:pt idx="231">1002554</cx:pt>
          <cx:pt idx="232">636674</cx:pt>
          <cx:pt idx="233">550122</cx:pt>
          <cx:pt idx="234">932406</cx:pt>
          <cx:pt idx="235">1310450</cx:pt>
          <cx:pt idx="236">835311</cx:pt>
          <cx:pt idx="237">546235</cx:pt>
          <cx:pt idx="238">452972</cx:pt>
          <cx:pt idx="239">655539</cx:pt>
          <cx:pt idx="240">1122621</cx:pt>
          <cx:pt idx="241">633258</cx:pt>
          <cx:pt idx="242">1019486</cx:pt>
          <cx:pt idx="243">369213</cx:pt>
          <cx:pt idx="244">428524</cx:pt>
          <cx:pt idx="245">736007</cx:pt>
          <cx:pt idx="246">590053</cx:pt>
          <cx:pt idx="247">533231</cx:pt>
          <cx:pt idx="248">171429</cx:pt>
          <cx:pt idx="249">630319</cx:pt>
          <cx:pt idx="250">829471</cx:pt>
          <cx:pt idx="251">377060</cx:pt>
          <cx:pt idx="252">757309</cx:pt>
          <cx:pt idx="253">378027</cx:pt>
          <cx:pt idx="254">780392</cx:pt>
          <cx:pt idx="255">1048742</cx:pt>
          <cx:pt idx="256">596645</cx:pt>
          <cx:pt idx="257">847998</cx:pt>
          <cx:pt idx="258">903117</cx:pt>
          <cx:pt idx="259">1170185</cx:pt>
          <cx:pt idx="260">995682</cx:pt>
          <cx:pt idx="261">922662</cx:pt>
          <cx:pt idx="262">608576</cx:pt>
          <cx:pt idx="263">727970</cx:pt>
          <cx:pt idx="264">269557</cx:pt>
          <cx:pt idx="265">314995</cx:pt>
          <cx:pt idx="266">308769</cx:pt>
          <cx:pt idx="267">412607</cx:pt>
          <cx:pt idx="268">281746</cx:pt>
          <cx:pt idx="269">515888</cx:pt>
          <cx:pt idx="270">586185</cx:pt>
          <cx:pt idx="271">468061</cx:pt>
          <cx:pt idx="272">669507</cx:pt>
          <cx:pt idx="273">769787</cx:pt>
          <cx:pt idx="274">498151</cx:pt>
          <cx:pt idx="275">477189</cx:pt>
          <cx:pt idx="276">149648</cx:pt>
          <cx:pt idx="277">774274</cx:pt>
          <cx:pt idx="278">979295</cx:pt>
          <cx:pt idx="279">395452</cx:pt>
          <cx:pt idx="280">466987</cx:pt>
          <cx:pt idx="281">597089</cx:pt>
          <cx:pt idx="282">540437</cx:pt>
          <cx:pt idx="283">179420</cx:pt>
          <cx:pt idx="284">481340</cx:pt>
          <cx:pt idx="285">675872</cx:pt>
          <cx:pt idx="286">846711</cx:pt>
          <cx:pt idx="287">837732</cx:pt>
          <cx:pt idx="288">789708</cx:pt>
          <cx:pt idx="289">585163</cx:pt>
          <cx:pt idx="290">673789</cx:pt>
          <cx:pt idx="291">535964</cx:pt>
          <cx:pt idx="292">1666989</cx:pt>
          <cx:pt idx="293">576655</cx:pt>
          <cx:pt idx="294">395095</cx:pt>
          <cx:pt idx="295">406492</cx:pt>
          <cx:pt idx="296">619879</cx:pt>
          <cx:pt idx="297">764492</cx:pt>
          <cx:pt idx="298">423633</cx:pt>
          <cx:pt idx="299">824791</cx:pt>
          <cx:pt idx="300">967663</cx:pt>
          <cx:pt idx="301">1333010</cx:pt>
          <cx:pt idx="302">535480</cx:pt>
          <cx:pt idx="303">767406</cx:pt>
          <cx:pt idx="304">399241</cx:pt>
          <cx:pt idx="305">226462</cx:pt>
          <cx:pt idx="306">549979</cx:pt>
          <cx:pt idx="307">676335</cx:pt>
          <cx:pt idx="308">516430</cx:pt>
          <cx:pt idx="309">1164771</cx:pt>
          <cx:pt idx="310">377135</cx:pt>
          <cx:pt idx="311">412613</cx:pt>
          <cx:pt idx="312">583922</cx:pt>
          <cx:pt idx="313">940532</cx:pt>
          <cx:pt idx="314">404918</cx:pt>
          <cx:pt idx="315">242275</cx:pt>
          <cx:pt idx="316">723695</cx:pt>
          <cx:pt idx="317">337758</cx:pt>
          <cx:pt idx="318">623376</cx:pt>
          <cx:pt idx="319">613645</cx:pt>
          <cx:pt idx="320">874529</cx:pt>
          <cx:pt idx="321">203572</cx:pt>
          <cx:pt idx="322">510385</cx:pt>
          <cx:pt idx="323">648366</cx:pt>
          <cx:pt idx="324">513276</cx:pt>
          <cx:pt idx="325">194547</cx:pt>
          <cx:pt idx="326">510108</cx:pt>
          <cx:pt idx="327">810356</cx:pt>
          <cx:pt idx="328">488387</cx:pt>
          <cx:pt idx="329">293496</cx:pt>
          <cx:pt idx="330">1049497</cx:pt>
          <cx:pt idx="331">357961</cx:pt>
          <cx:pt idx="332">770230</cx:pt>
          <cx:pt idx="333">628029</cx:pt>
          <cx:pt idx="334">1223597</cx:pt>
          <cx:pt idx="335">321798</cx:pt>
          <cx:pt idx="336">1419649</cx:pt>
          <cx:pt idx="337">557031</cx:pt>
          <cx:pt idx="338">206161</cx:pt>
          <cx:pt idx="339">682983</cx:pt>
          <cx:pt idx="340">481009</cx:pt>
          <cx:pt idx="341">284124</cx:pt>
          <cx:pt idx="342">628338</cx:pt>
          <cx:pt idx="343">1053557</cx:pt>
          <cx:pt idx="344">275785</cx:pt>
          <cx:pt idx="345">590711</cx:pt>
          <cx:pt idx="346">204572</cx:pt>
          <cx:pt idx="347">813981</cx:pt>
          <cx:pt idx="348">681806</cx:pt>
          <cx:pt idx="349">505373</cx:pt>
          <cx:pt idx="350">935743</cx:pt>
          <cx:pt idx="351">458611</cx:pt>
          <cx:pt idx="352">183852</cx:pt>
          <cx:pt idx="353">257779</cx:pt>
          <cx:pt idx="354">381895</cx:pt>
          <cx:pt idx="355">517614</cx:pt>
          <cx:pt idx="356">1065469</cx:pt>
          <cx:pt idx="357">647227</cx:pt>
          <cx:pt idx="358">397359</cx:pt>
          <cx:pt idx="359">522224</cx:pt>
          <cx:pt idx="360">636442</cx:pt>
          <cx:pt idx="361">525535</cx:pt>
          <cx:pt idx="362">666435</cx:pt>
          <cx:pt idx="363">638523</cx:pt>
          <cx:pt idx="364">1342977</cx:pt>
          <cx:pt idx="365">307192</cx:pt>
          <cx:pt idx="366">591751</cx:pt>
          <cx:pt idx="367">644729</cx:pt>
          <cx:pt idx="368">743428</cx:pt>
          <cx:pt idx="369">655306</cx:pt>
          <cx:pt idx="370">668626</cx:pt>
          <cx:pt idx="371">349280</cx:pt>
          <cx:pt idx="372">556989</cx:pt>
          <cx:pt idx="373">524541</cx:pt>
          <cx:pt idx="374">534092</cx:pt>
          <cx:pt idx="375">286319</cx:pt>
          <cx:pt idx="376">460835</cx:pt>
          <cx:pt idx="377">399372</cx:pt>
          <cx:pt idx="378">403077</cx:pt>
          <cx:pt idx="379">329885</cx:pt>
          <cx:pt idx="380">160577</cx:pt>
          <cx:pt idx="381">461047</cx:pt>
          <cx:pt idx="382">548295</cx:pt>
          <cx:pt idx="383">158054</cx:pt>
          <cx:pt idx="384">601381</cx:pt>
          <cx:pt idx="385">301080</cx:pt>
          <cx:pt idx="386">484115</cx:pt>
          <cx:pt idx="387">671448</cx:pt>
          <cx:pt idx="388">365506</cx:pt>
          <cx:pt idx="389">824826</cx:pt>
          <cx:pt idx="390">808040</cx:pt>
          <cx:pt idx="391">619966</cx:pt>
          <cx:pt idx="392">856324</cx:pt>
          <cx:pt idx="393">140901</cx:pt>
          <cx:pt idx="394">843144</cx:pt>
          <cx:pt idx="395">266157</cx:pt>
          <cx:pt idx="396">534382</cx:pt>
          <cx:pt idx="397">666926</cx:pt>
          <cx:pt idx="398">255601</cx:pt>
          <cx:pt idx="399">660002</cx:pt>
          <cx:pt idx="400">238674</cx:pt>
          <cx:pt idx="401">435221</cx:pt>
          <cx:pt idx="402">820351</cx:pt>
          <cx:pt idx="403">383780</cx:pt>
          <cx:pt idx="404">290593</cx:pt>
          <cx:pt idx="405">578009</cx:pt>
          <cx:pt idx="406">573011</cx:pt>
          <cx:pt idx="407">760761</cx:pt>
          <cx:pt idx="408">623257</cx:pt>
          <cx:pt idx="409">459238</cx:pt>
          <cx:pt idx="410">612905</cx:pt>
          <cx:pt idx="411">1082154</cx:pt>
          <cx:pt idx="412">740445</cx:pt>
          <cx:pt idx="413">304700</cx:pt>
          <cx:pt idx="414">395045</cx:pt>
          <cx:pt idx="415">389801</cx:pt>
          <cx:pt idx="416">754648</cx:pt>
          <cx:pt idx="417">1153507</cx:pt>
          <cx:pt idx="418">140427</cx:pt>
          <cx:pt idx="419">482412</cx:pt>
          <cx:pt idx="420">434039</cx:pt>
          <cx:pt idx="421">912049</cx:pt>
          <cx:pt idx="422">435594</cx:pt>
          <cx:pt idx="423">906183</cx:pt>
          <cx:pt idx="424">359164</cx:pt>
          <cx:pt idx="425">630765</cx:pt>
          <cx:pt idx="426">616581</cx:pt>
          <cx:pt idx="427">593615</cx:pt>
          <cx:pt idx="428">558644</cx:pt>
          <cx:pt idx="429">382201</cx:pt>
          <cx:pt idx="430">915716</cx:pt>
          <cx:pt idx="431">290340</cx:pt>
          <cx:pt idx="432">964845</cx:pt>
          <cx:pt idx="433">603317</cx:pt>
          <cx:pt idx="434">662354</cx:pt>
          <cx:pt idx="435">604285</cx:pt>
          <cx:pt idx="436">670513</cx:pt>
          <cx:pt idx="437">837377</cx:pt>
          <cx:pt idx="438">840782</cx:pt>
          <cx:pt idx="439">633632</cx:pt>
          <cx:pt idx="440">551289</cx:pt>
          <cx:pt idx="441">430002</cx:pt>
          <cx:pt idx="442">560456</cx:pt>
          <cx:pt idx="443">570994</cx:pt>
          <cx:pt idx="444">791860</cx:pt>
          <cx:pt idx="445">466082</cx:pt>
          <cx:pt idx="446">715946</cx:pt>
          <cx:pt idx="447">688603</cx:pt>
          <cx:pt idx="448">616019</cx:pt>
          <cx:pt idx="449">670915</cx:pt>
          <cx:pt idx="450">780809</cx:pt>
          <cx:pt idx="451">313095</cx:pt>
          <cx:pt idx="452">498468</cx:pt>
          <cx:pt idx="453">732893</cx:pt>
          <cx:pt idx="454">392723</cx:pt>
          <cx:pt idx="455">624957</cx:pt>
          <cx:pt idx="456">263943</cx:pt>
          <cx:pt idx="457">546186</cx:pt>
          <cx:pt idx="458">752813</cx:pt>
          <cx:pt idx="459">247343</cx:pt>
          <cx:pt idx="460">451465</cx:pt>
          <cx:pt idx="461">269856</cx:pt>
          <cx:pt idx="462">608150</cx:pt>
          <cx:pt idx="463">476261</cx:pt>
          <cx:pt idx="464">479535</cx:pt>
          <cx:pt idx="465">573618</cx:pt>
          <cx:pt idx="466">1025180</cx:pt>
          <cx:pt idx="467">468182</cx:pt>
          <cx:pt idx="468">466568</cx:pt>
          <cx:pt idx="469">627473</cx:pt>
          <cx:pt idx="470">626789</cx:pt>
          <cx:pt idx="471">515238</cx:pt>
          <cx:pt idx="472">459239</cx:pt>
          <cx:pt idx="473">364455</cx:pt>
          <cx:pt idx="474">276051</cx:pt>
          <cx:pt idx="475">872253</cx:pt>
          <cx:pt idx="476">483004</cx:pt>
          <cx:pt idx="477">260474</cx:pt>
          <cx:pt idx="478">232600</cx:pt>
          <cx:pt idx="479">647701</cx:pt>
          <cx:pt idx="480">329353</cx:pt>
          <cx:pt idx="481">629051</cx:pt>
          <cx:pt idx="482">245210</cx:pt>
          <cx:pt idx="483">357014</cx:pt>
          <cx:pt idx="484">456973</cx:pt>
          <cx:pt idx="485">529765</cx:pt>
          <cx:pt idx="486">487533</cx:pt>
          <cx:pt idx="487">343007</cx:pt>
          <cx:pt idx="488">507349</cx:pt>
          <cx:pt idx="489">480025</cx:pt>
          <cx:pt idx="490">433095</cx:pt>
          <cx:pt idx="491">313631</cx:pt>
          <cx:pt idx="492">422720</cx:pt>
          <cx:pt idx="493">590055</cx:pt>
          <cx:pt idx="494">876046</cx:pt>
          <cx:pt idx="495">148044</cx:pt>
          <cx:pt idx="496">390181</cx:pt>
          <cx:pt idx="497">590181</cx:pt>
          <cx:pt idx="498">1129544</cx:pt>
          <cx:pt idx="499">160405</cx:pt>
          <cx:pt idx="500">525099</cx:pt>
          <cx:pt idx="501">724734</cx:pt>
          <cx:pt idx="502">411429</cx:pt>
          <cx:pt idx="503">588715</cx:pt>
          <cx:pt idx="504">699333</cx:pt>
          <cx:pt idx="505">627757</cx:pt>
          <cx:pt idx="506">786614</cx:pt>
          <cx:pt idx="507">580881</cx:pt>
          <cx:pt idx="508">525801</cx:pt>
          <cx:pt idx="509">575997</cx:pt>
          <cx:pt idx="510">514083</cx:pt>
          <cx:pt idx="511">951573</cx:pt>
          <cx:pt idx="512">450927</cx:pt>
          <cx:pt idx="513">209209</cx:pt>
          <cx:pt idx="514">1208648</cx:pt>
          <cx:pt idx="515">391197</cx:pt>
          <cx:pt idx="516">790105</cx:pt>
          <cx:pt idx="517">1319741</cx:pt>
          <cx:pt idx="518">586737</cx:pt>
          <cx:pt idx="519">510273</cx:pt>
          <cx:pt idx="520">988157</cx:pt>
          <cx:pt idx="521">616906</cx:pt>
          <cx:pt idx="522">472230</cx:pt>
          <cx:pt idx="523">585052</cx:pt>
          <cx:pt idx="524">626493</cx:pt>
          <cx:pt idx="525">1017890</cx:pt>
          <cx:pt idx="526">542279</cx:pt>
          <cx:pt idx="527">749648</cx:pt>
          <cx:pt idx="528">461347</cx:pt>
          <cx:pt idx="529">444710</cx:pt>
          <cx:pt idx="530">730829</cx:pt>
          <cx:pt idx="531">743677</cx:pt>
          <cx:pt idx="532">468806</cx:pt>
          <cx:pt idx="533">911157</cx:pt>
          <cx:pt idx="534">729745</cx:pt>
          <cx:pt idx="535">900172</cx:pt>
          <cx:pt idx="536">416156</cx:pt>
          <cx:pt idx="537">576772</cx:pt>
          <cx:pt idx="538">282707</cx:pt>
          <cx:pt idx="539">644134</cx:pt>
          <cx:pt idx="540">625906</cx:pt>
          <cx:pt idx="541">798698</cx:pt>
          <cx:pt idx="542">553253</cx:pt>
          <cx:pt idx="543">208710</cx:pt>
          <cx:pt idx="544">375025</cx:pt>
          <cx:pt idx="545">639666</cx:pt>
          <cx:pt idx="546">614111</cx:pt>
          <cx:pt idx="547">1211241</cx:pt>
          <cx:pt idx="548">973592</cx:pt>
          <cx:pt idx="549">148024</cx:pt>
          <cx:pt idx="550">396746</cx:pt>
          <cx:pt idx="551">929811</cx:pt>
          <cx:pt idx="552">738879</cx:pt>
          <cx:pt idx="553">587756</cx:pt>
          <cx:pt idx="554">337267</cx:pt>
          <cx:pt idx="555">558742</cx:pt>
          <cx:pt idx="556">424574</cx:pt>
          <cx:pt idx="557">185762</cx:pt>
          <cx:pt idx="558">405149</cx:pt>
          <cx:pt idx="559">917206</cx:pt>
          <cx:pt idx="560">815514</cx:pt>
          <cx:pt idx="561">618857</cx:pt>
          <cx:pt idx="562">669794</cx:pt>
          <cx:pt idx="563">205565</cx:pt>
          <cx:pt idx="564">825353</cx:pt>
          <cx:pt idx="565">309256</cx:pt>
          <cx:pt idx="566">430762</cx:pt>
          <cx:pt idx="567">923930</cx:pt>
          <cx:pt idx="568">440953</cx:pt>
          <cx:pt idx="569">805893</cx:pt>
          <cx:pt idx="570">772379</cx:pt>
          <cx:pt idx="571">465183</cx:pt>
          <cx:pt idx="572">382940</cx:pt>
          <cx:pt idx="573">132565</cx:pt>
          <cx:pt idx="574">187796</cx:pt>
          <cx:pt idx="575">503402</cx:pt>
          <cx:pt idx="576">643145</cx:pt>
          <cx:pt idx="577">216187</cx:pt>
          <cx:pt idx="578">395585</cx:pt>
          <cx:pt idx="579">705258</cx:pt>
          <cx:pt idx="580">363825</cx:pt>
          <cx:pt idx="581">729533</cx:pt>
          <cx:pt idx="582">509796</cx:pt>
          <cx:pt idx="583">1509122</cx:pt>
          <cx:pt idx="584">503044</cx:pt>
          <cx:pt idx="585">325135</cx:pt>
          <cx:pt idx="586">632632</cx:pt>
          <cx:pt idx="587">567098</cx:pt>
          <cx:pt idx="588">752098</cx:pt>
          <cx:pt idx="589">570192</cx:pt>
          <cx:pt idx="590">286222</cx:pt>
          <cx:pt idx="591">231171</cx:pt>
          <cx:pt idx="592">1383956</cx:pt>
          <cx:pt idx="593">267602</cx:pt>
          <cx:pt idx="594">887582</cx:pt>
          <cx:pt idx="595">842302</cx:pt>
          <cx:pt idx="596">238660</cx:pt>
          <cx:pt idx="597">576647</cx:pt>
          <cx:pt idx="598">456947</cx:pt>
          <cx:pt idx="599">382158</cx:pt>
          <cx:pt idx="600">702593</cx:pt>
          <cx:pt idx="601">790955</cx:pt>
          <cx:pt idx="602">996149</cx:pt>
          <cx:pt idx="603">337989</cx:pt>
          <cx:pt idx="604">466885</cx:pt>
          <cx:pt idx="605">381901</cx:pt>
          <cx:pt idx="606">452928</cx:pt>
          <cx:pt idx="607">579696</cx:pt>
          <cx:pt idx="608">467470</cx:pt>
          <cx:pt idx="609">483792</cx:pt>
          <cx:pt idx="610">530439</cx:pt>
          <cx:pt idx="611">428369</cx:pt>
          <cx:pt idx="612">1063734</cx:pt>
          <cx:pt idx="613">314016</cx:pt>
          <cx:pt idx="614">275749</cx:pt>
          <cx:pt idx="615">571028</cx:pt>
          <cx:pt idx="616">550000</cx:pt>
          <cx:pt idx="617">267418</cx:pt>
          <cx:pt idx="618">590679</cx:pt>
          <cx:pt idx="619">533036</cx:pt>
          <cx:pt idx="620">324892</cx:pt>
          <cx:pt idx="621">588204</cx:pt>
          <cx:pt idx="622">349661</cx:pt>
          <cx:pt idx="623">667792</cx:pt>
          <cx:pt idx="624">719660</cx:pt>
          <cx:pt idx="625">484250</cx:pt>
          <cx:pt idx="626">644991</cx:pt>
          <cx:pt idx="627">53497</cx:pt>
          <cx:pt idx="628">283264</cx:pt>
          <cx:pt idx="629">984222</cx:pt>
          <cx:pt idx="630">366958</cx:pt>
          <cx:pt idx="631">858019</cx:pt>
          <cx:pt idx="632">465250</cx:pt>
          <cx:pt idx="633">414750</cx:pt>
          <cx:pt idx="634">443038</cx:pt>
          <cx:pt idx="635">384291</cx:pt>
          <cx:pt idx="636">383637</cx:pt>
          <cx:pt idx="637">290486</cx:pt>
          <cx:pt idx="638">458496</cx:pt>
          <cx:pt idx="639">301878</cx:pt>
          <cx:pt idx="640">474262</cx:pt>
          <cx:pt idx="641">268364</cx:pt>
          <cx:pt idx="642">396007</cx:pt>
          <cx:pt idx="643">1098062</cx:pt>
          <cx:pt idx="644">446360</cx:pt>
          <cx:pt idx="645">497881</cx:pt>
          <cx:pt idx="646">988871</cx:pt>
          <cx:pt idx="647">945514</cx:pt>
          <cx:pt idx="648">367717</cx:pt>
          <cx:pt idx="649">367883</cx:pt>
          <cx:pt idx="650">352721</cx:pt>
          <cx:pt idx="651">419121</cx:pt>
          <cx:pt idx="652">695104</cx:pt>
          <cx:pt idx="653">118926</cx:pt>
          <cx:pt idx="654">560892</cx:pt>
          <cx:pt idx="655">875736</cx:pt>
          <cx:pt idx="656">700756</cx:pt>
          <cx:pt idx="657">985331</cx:pt>
          <cx:pt idx="658">892011</cx:pt>
          <cx:pt idx="659">756699</cx:pt>
          <cx:pt idx="660">168012</cx:pt>
          <cx:pt idx="661">550835</cx:pt>
          <cx:pt idx="662">408878</cx:pt>
          <cx:pt idx="663">1021416</cx:pt>
          <cx:pt idx="664">758176</cx:pt>
          <cx:pt idx="665">834239</cx:pt>
          <cx:pt idx="666">328741</cx:pt>
          <cx:pt idx="667">651800</cx:pt>
          <cx:pt idx="668">516895</cx:pt>
          <cx:pt idx="669">644790</cx:pt>
          <cx:pt idx="670">686058</cx:pt>
          <cx:pt idx="671">425937</cx:pt>
          <cx:pt idx="672">493090</cx:pt>
          <cx:pt idx="673">554363</cx:pt>
          <cx:pt idx="674">399394</cx:pt>
          <cx:pt idx="675">393546</cx:pt>
          <cx:pt idx="676">357751</cx:pt>
          <cx:pt idx="677">434472</cx:pt>
          <cx:pt idx="678">691469</cx:pt>
          <cx:pt idx="679">423783</cx:pt>
          <cx:pt idx="680">367746</cx:pt>
          <cx:pt idx="681">320995</cx:pt>
          <cx:pt idx="682">583016</cx:pt>
          <cx:pt idx="683">807867</cx:pt>
          <cx:pt idx="684">480985</cx:pt>
          <cx:pt idx="685">429918</cx:pt>
          <cx:pt idx="686">450211</cx:pt>
          <cx:pt idx="687">537954</cx:pt>
          <cx:pt idx="688">733156</cx:pt>
          <cx:pt idx="689">638603</cx:pt>
          <cx:pt idx="690">684369</cx:pt>
          <cx:pt idx="691">419546</cx:pt>
          <cx:pt idx="692">840259</cx:pt>
          <cx:pt idx="693">1203417</cx:pt>
          <cx:pt idx="694">488218</cx:pt>
          <cx:pt idx="695">614499</cx:pt>
          <cx:pt idx="696">1074130</cx:pt>
          <cx:pt idx="697">756598</cx:pt>
          <cx:pt idx="698">662544</cx:pt>
          <cx:pt idx="699">426211</cx:pt>
          <cx:pt idx="700">537605</cx:pt>
          <cx:pt idx="701">443877</cx:pt>
          <cx:pt idx="702">871931</cx:pt>
          <cx:pt idx="703">722674</cx:pt>
          <cx:pt idx="704">571552</cx:pt>
          <cx:pt idx="705">748688</cx:pt>
          <cx:pt idx="706">1047370</cx:pt>
          <cx:pt idx="707">906318</cx:pt>
          <cx:pt idx="708">885492</cx:pt>
          <cx:pt idx="709">1580450</cx:pt>
          <cx:pt idx="710">405730</cx:pt>
          <cx:pt idx="711">662192</cx:pt>
          <cx:pt idx="712">578272</cx:pt>
          <cx:pt idx="713">552979</cx:pt>
          <cx:pt idx="714">905805</cx:pt>
          <cx:pt idx="715">761093</cx:pt>
          <cx:pt idx="716">436058</cx:pt>
          <cx:pt idx="717">239509</cx:pt>
          <cx:pt idx="718">452558</cx:pt>
          <cx:pt idx="719">326217</cx:pt>
          <cx:pt idx="720">966870</cx:pt>
          <cx:pt idx="721">268535</cx:pt>
          <cx:pt idx="722">500941</cx:pt>
          <cx:pt idx="723">984870</cx:pt>
          <cx:pt idx="724">433819</cx:pt>
          <cx:pt idx="725">994548</cx:pt>
          <cx:pt idx="726">671703</cx:pt>
          <cx:pt idx="727">622811</cx:pt>
          <cx:pt idx="728">467039</cx:pt>
          <cx:pt idx="729">1098852</cx:pt>
          <cx:pt idx="730">496622</cx:pt>
          <cx:pt idx="731">255659</cx:pt>
          <cx:pt idx="732">450783</cx:pt>
          <cx:pt idx="733">620940</cx:pt>
          <cx:pt idx="734">294596</cx:pt>
          <cx:pt idx="735">526985</cx:pt>
          <cx:pt idx="736">1041433</cx:pt>
          <cx:pt idx="737">655828</cx:pt>
          <cx:pt idx="738">418324</cx:pt>
          <cx:pt idx="739">398661</cx:pt>
          <cx:pt idx="740">620275</cx:pt>
          <cx:pt idx="741">667642</cx:pt>
          <cx:pt idx="742">716259</cx:pt>
          <cx:pt idx="743">461218</cx:pt>
          <cx:pt idx="744">515755</cx:pt>
          <cx:pt idx="745">745850</cx:pt>
          <cx:pt idx="746">516074</cx:pt>
          <cx:pt idx="747">416441</cx:pt>
          <cx:pt idx="748">681421</cx:pt>
          <cx:pt idx="749">370635</cx:pt>
          <cx:pt idx="750">322864</cx:pt>
          <cx:pt idx="751">199980</cx:pt>
          <cx:pt idx="752">958090</cx:pt>
          <cx:pt idx="753">469798</cx:pt>
          <cx:pt idx="754">388655</cx:pt>
          <cx:pt idx="755">994908</cx:pt>
          <cx:pt idx="756">873608</cx:pt>
          <cx:pt idx="757">489952</cx:pt>
          <cx:pt idx="758">496280</cx:pt>
          <cx:pt idx="759">1183473</cx:pt>
          <cx:pt idx="760">604952</cx:pt>
          <cx:pt idx="761">690722</cx:pt>
          <cx:pt idx="762">454476</cx:pt>
          <cx:pt idx="763">381828</cx:pt>
          <cx:pt idx="764">1107520</cx:pt>
          <cx:pt idx="765">469582</cx:pt>
          <cx:pt idx="766">258813</cx:pt>
          <cx:pt idx="767">1356973</cx:pt>
          <cx:pt idx="768">477315</cx:pt>
          <cx:pt idx="769">520986</cx:pt>
          <cx:pt idx="770">602009</cx:pt>
          <cx:pt idx="771">1114811</cx:pt>
          <cx:pt idx="772">360017</cx:pt>
          <cx:pt idx="773">970109</cx:pt>
          <cx:pt idx="774">250615</cx:pt>
          <cx:pt idx="775">460103</cx:pt>
          <cx:pt idx="776">816563</cx:pt>
          <cx:pt idx="777">464995</cx:pt>
          <cx:pt idx="778">1054217</cx:pt>
          <cx:pt idx="779">668996</cx:pt>
          <cx:pt idx="780">380486</cx:pt>
          <cx:pt idx="781">451291</cx:pt>
          <cx:pt idx="782">225024</cx:pt>
          <cx:pt idx="783">767773</cx:pt>
          <cx:pt idx="784">597400</cx:pt>
          <cx:pt idx="785">545687</cx:pt>
          <cx:pt idx="786">368556</cx:pt>
          <cx:pt idx="787">219296</cx:pt>
          <cx:pt idx="788">402796</cx:pt>
          <cx:pt idx="789">880602</cx:pt>
          <cx:pt idx="790">709932</cx:pt>
          <cx:pt idx="791">329535</cx:pt>
          <cx:pt idx="792">299826</cx:pt>
          <cx:pt idx="793">642196</cx:pt>
          <cx:pt idx="794">649831</cx:pt>
          <cx:pt idx="795">405633</cx:pt>
          <cx:pt idx="796">908755</cx:pt>
          <cx:pt idx="797">380175</cx:pt>
          <cx:pt idx="798">365381</cx:pt>
          <cx:pt idx="799">316350</cx:pt>
          <cx:pt idx="800">771274</cx:pt>
          <cx:pt idx="801">529343</cx:pt>
          <cx:pt idx="802">401177</cx:pt>
          <cx:pt idx="803">864211</cx:pt>
          <cx:pt idx="804">471766</cx:pt>
          <cx:pt idx="805">311678</cx:pt>
          <cx:pt idx="806">784865</cx:pt>
          <cx:pt idx="807">602216</cx:pt>
          <cx:pt idx="808">617895</cx:pt>
          <cx:pt idx="809">591961</cx:pt>
          <cx:pt idx="810">351152</cx:pt>
          <cx:pt idx="811">1271581</cx:pt>
          <cx:pt idx="812">831995</cx:pt>
          <cx:pt idx="813">1074484</cx:pt>
          <cx:pt idx="814">570174</cx:pt>
          <cx:pt idx="815">180646</cx:pt>
          <cx:pt idx="816">414294</cx:pt>
          <cx:pt idx="817">735168</cx:pt>
          <cx:pt idx="818">719151</cx:pt>
          <cx:pt idx="819">368074</cx:pt>
          <cx:pt idx="820">512869</cx:pt>
          <cx:pt idx="821">599203</cx:pt>
          <cx:pt idx="822">377474</cx:pt>
          <cx:pt idx="823">569601</cx:pt>
          <cx:pt idx="824">658066</cx:pt>
          <cx:pt idx="825">411530</cx:pt>
          <cx:pt idx="826">518597</cx:pt>
          <cx:pt idx="827">600228</cx:pt>
          <cx:pt idx="828">885740</cx:pt>
          <cx:pt idx="829">198106</cx:pt>
          <cx:pt idx="830">491805</cx:pt>
          <cx:pt idx="831">853628</cx:pt>
          <cx:pt idx="832">883532</cx:pt>
          <cx:pt idx="833">501913</cx:pt>
          <cx:pt idx="834">563242</cx:pt>
          <cx:pt idx="835">461936</cx:pt>
          <cx:pt idx="836">717743</cx:pt>
          <cx:pt idx="837">350419</cx:pt>
          <cx:pt idx="838">290117</cx:pt>
          <cx:pt idx="839">571748</cx:pt>
          <cx:pt idx="840">722329</cx:pt>
          <cx:pt idx="841">548847</cx:pt>
          <cx:pt idx="842">1257681</cx:pt>
          <cx:pt idx="843">495195</cx:pt>
          <cx:pt idx="844">426463</cx:pt>
          <cx:pt idx="845">283312</cx:pt>
          <cx:pt idx="846">1374830</cx:pt>
          <cx:pt idx="847">270774</cx:pt>
          <cx:pt idx="848">612169</cx:pt>
          <cx:pt idx="849">309390</cx:pt>
          <cx:pt idx="850">255777</cx:pt>
          <cx:pt idx="851">623962</cx:pt>
          <cx:pt idx="852">301827</cx:pt>
          <cx:pt idx="853">428946</cx:pt>
          <cx:pt idx="854">193280</cx:pt>
          <cx:pt idx="855">1283418</cx:pt>
          <cx:pt idx="856">519821</cx:pt>
          <cx:pt idx="857">744750</cx:pt>
          <cx:pt idx="858">464430</cx:pt>
          <cx:pt idx="859">451237</cx:pt>
          <cx:pt idx="860">527402</cx:pt>
          <cx:pt idx="861">667506</cx:pt>
          <cx:pt idx="862">191821</cx:pt>
          <cx:pt idx="863">250181</cx:pt>
          <cx:pt idx="864">1094018</cx:pt>
          <cx:pt idx="865">651000</cx:pt>
          <cx:pt idx="866">274494</cx:pt>
          <cx:pt idx="867">431848</cx:pt>
          <cx:pt idx="868">559121</cx:pt>
          <cx:pt idx="869">570201</cx:pt>
          <cx:pt idx="870">590190</cx:pt>
          <cx:pt idx="871">402100</cx:pt>
          <cx:pt idx="872">634181</cx:pt>
          <cx:pt idx="873">754024</cx:pt>
          <cx:pt idx="874">341948</cx:pt>
          <cx:pt idx="875">369358</cx:pt>
          <cx:pt idx="876">1052909</cx:pt>
          <cx:pt idx="877">666673</cx:pt>
          <cx:pt idx="878">241910</cx:pt>
          <cx:pt idx="879">448912</cx:pt>
          <cx:pt idx="880">516195</cx:pt>
          <cx:pt idx="881">139021</cx:pt>
          <cx:pt idx="882">428782</cx:pt>
          <cx:pt idx="883">745437</cx:pt>
          <cx:pt idx="884">546466</cx:pt>
          <cx:pt idx="885">473564</cx:pt>
          <cx:pt idx="886">357276</cx:pt>
          <cx:pt idx="887">905046</cx:pt>
          <cx:pt idx="888">770007</cx:pt>
          <cx:pt idx="889">315989</cx:pt>
          <cx:pt idx="890">462652</cx:pt>
          <cx:pt idx="891">544781</cx:pt>
          <cx:pt idx="892">726458</cx:pt>
          <cx:pt idx="893">521913</cx:pt>
          <cx:pt idx="894">391560</cx:pt>
          <cx:pt idx="895">391780</cx:pt>
          <cx:pt idx="896">494217</cx:pt>
          <cx:pt idx="897">432168</cx:pt>
          <cx:pt idx="898">325000</cx:pt>
          <cx:pt idx="899">679000</cx:pt>
          <cx:pt idx="900">469000</cx:pt>
          <cx:pt idx="901">293296</cx:pt>
          <cx:pt idx="902">660088</cx:pt>
          <cx:pt idx="903">490542</cx:pt>
          <cx:pt idx="904">798406</cx:pt>
          <cx:pt idx="905">392842</cx:pt>
          <cx:pt idx="906">507984</cx:pt>
          <cx:pt idx="907">364640</cx:pt>
          <cx:pt idx="908">299352</cx:pt>
          <cx:pt idx="909">226378</cx:pt>
          <cx:pt idx="910">592976</cx:pt>
          <cx:pt idx="911">955254</cx:pt>
          <cx:pt idx="912">217980</cx:pt>
          <cx:pt idx="913">743140</cx:pt>
          <cx:pt idx="914">238118</cx:pt>
          <cx:pt idx="915">473968</cx:pt>
          <cx:pt idx="916">286918</cx:pt>
          <cx:pt idx="917">313396</cx:pt>
          <cx:pt idx="918">272366</cx:pt>
          <cx:pt idx="919">209324</cx:pt>
          <cx:pt idx="920">466878</cx:pt>
          <cx:pt idx="921">563448</cx:pt>
          <cx:pt idx="922">322544</cx:pt>
          <cx:pt idx="923">241942</cx:pt>
          <cx:pt idx="924">665888</cx:pt>
          <cx:pt idx="925">205082</cx:pt>
          <cx:pt idx="926">467316</cx:pt>
          <cx:pt idx="927">114692</cx:pt>
          <cx:pt idx="928">236736</cx:pt>
          <cx:pt idx="929">191822</cx:pt>
          <cx:pt idx="930">38848</cx:pt>
          <cx:pt idx="931">664830</cx:pt>
          <cx:pt idx="932">861292</cx:pt>
          <cx:pt idx="933">757502</cx:pt>
          <cx:pt idx="934">250412</cx:pt>
          <cx:pt idx="935">563582</cx:pt>
          <cx:pt idx="936">160794</cx:pt>
          <cx:pt idx="937">172878</cx:pt>
          <cx:pt idx="938">348742</cx:pt>
          <cx:pt idx="939">110110</cx:pt>
          <cx:pt idx="940">319076</cx:pt>
          <cx:pt idx="941">297070</cx:pt>
          <cx:pt idx="942">502602</cx:pt>
          <cx:pt idx="943">678422</cx:pt>
          <cx:pt idx="944">308836</cx:pt>
          <cx:pt idx="945">323812</cx:pt>
          <cx:pt idx="946">426360</cx:pt>
          <cx:pt idx="947">111798</cx:pt>
          <cx:pt idx="948">178334</cx:pt>
          <cx:pt idx="949">345978</cx:pt>
          <cx:pt idx="950">123002</cx:pt>
          <cx:pt idx="951">558786</cx:pt>
          <cx:pt idx="952">246574</cx:pt>
          <cx:pt idx="953">208768</cx:pt>
          <cx:pt idx="954">215918</cx:pt>
          <cx:pt idx="955">664132</cx:pt>
          <cx:pt idx="956">449918</cx:pt>
          <cx:pt idx="957">133154</cx:pt>
          <cx:pt idx="958">66548</cx:pt>
          <cx:pt idx="959">265866</cx:pt>
          <cx:pt idx="960">241312</cx:pt>
          <cx:pt idx="961">318924</cx:pt>
          <cx:pt idx="962">528930</cx:pt>
          <cx:pt idx="963">177684</cx:pt>
          <cx:pt idx="964">564234</cx:pt>
          <cx:pt idx="965">224166</cx:pt>
          <cx:pt idx="966">258724</cx:pt>
          <cx:pt idx="967">465908</cx:pt>
          <cx:pt idx="968">414570</cx:pt>
          <cx:pt idx="969">214276</cx:pt>
          <cx:pt idx="970">215146</cx:pt>
          <cx:pt idx="971">111102</cx:pt>
          <cx:pt idx="972">218968</cx:pt>
          <cx:pt idx="973">261830</cx:pt>
          <cx:pt idx="974">351848</cx:pt>
          <cx:pt idx="975">492508</cx:pt>
          <cx:pt idx="976">220260</cx:pt>
          <cx:pt idx="977">77510</cx:pt>
          <cx:pt idx="978">634556</cx:pt>
          <cx:pt idx="979">219036</cx:pt>
          <cx:pt idx="980">457728</cx:pt>
          <cx:pt idx="981">564462</cx:pt>
          <cx:pt idx="982">198078</cx:pt>
          <cx:pt idx="983">516534</cx:pt>
          <cx:pt idx="984">542054</cx:pt>
          <cx:pt idx="985">569000</cx:pt>
          <cx:pt idx="986">225000</cx:pt>
          <cx:pt idx="987">125000</cx:pt>
          <cx:pt idx="988">84840</cx:pt>
          <cx:pt idx="989">231164</cx:pt>
          <cx:pt idx="990">298010</cx:pt>
          <cx:pt idx="991">346376</cx:pt>
          <cx:pt idx="992">412204</cx:pt>
          <cx:pt idx="993">486616</cx:pt>
          <cx:pt idx="994">572920</cx:pt>
          <cx:pt idx="995">447220</cx:pt>
          <cx:pt idx="996">422138</cx:pt>
          <cx:pt idx="997">70818</cx:pt>
          <cx:pt idx="998">176328</cx:pt>
          <cx:pt idx="999">571250</cx:pt>
          <cx:pt idx="1000">240374</cx:pt>
          <cx:pt idx="1001">125188</cx:pt>
          <cx:pt idx="1002">408452</cx:pt>
          <cx:pt idx="1003">293642</cx:pt>
          <cx:pt idx="1004">157290</cx:pt>
          <cx:pt idx="1005">480384</cx:pt>
          <cx:pt idx="1006">478972</cx:pt>
          <cx:pt idx="1007">569952</cx:pt>
          <cx:pt idx="1008">919078</cx:pt>
          <cx:pt idx="1009">262518</cx:pt>
          <cx:pt idx="1010">339682</cx:pt>
          <cx:pt idx="1011">242012</cx:pt>
          <cx:pt idx="1012">659264</cx:pt>
          <cx:pt idx="1013">413654</cx:pt>
          <cx:pt idx="1014">425142</cx:pt>
          <cx:pt idx="1015">408224</cx:pt>
          <cx:pt idx="1016">387328</cx:pt>
          <cx:pt idx="1017">509382</cx:pt>
          <cx:pt idx="1018">587562</cx:pt>
          <cx:pt idx="1019">899906</cx:pt>
          <cx:pt idx="1020">415838</cx:pt>
          <cx:pt idx="1021">461454</cx:pt>
          <cx:pt idx="1022">383314</cx:pt>
          <cx:pt idx="1023">389000</cx:pt>
          <cx:pt idx="1024">218360</cx:pt>
          <cx:pt idx="1025">438846</cx:pt>
          <cx:pt idx="1026">552686</cx:pt>
          <cx:pt idx="1027">377106</cx:pt>
          <cx:pt idx="1028">412594</cx:pt>
          <cx:pt idx="1029">280584</cx:pt>
          <cx:pt idx="1030">504474</cx:pt>
          <cx:pt idx="1031">397258</cx:pt>
          <cx:pt idx="1032">307420</cx:pt>
          <cx:pt idx="1033">248960</cx:pt>
          <cx:pt idx="1034">216836</cx:pt>
          <cx:pt idx="1035">198142</cx:pt>
          <cx:pt idx="1036">483768</cx:pt>
          <cx:pt idx="1037">298562</cx:pt>
          <cx:pt idx="1038">546750</cx:pt>
          <cx:pt idx="1039">266848</cx:pt>
          <cx:pt idx="1040">568984</cx:pt>
          <cx:pt idx="1041">130030</cx:pt>
          <cx:pt idx="1042">442636</cx:pt>
          <cx:pt idx="1043">374744</cx:pt>
          <cx:pt idx="1044">362318</cx:pt>
          <cx:pt idx="1045">481918</cx:pt>
          <cx:pt idx="1046">356166</cx:pt>
          <cx:pt idx="1047">564014</cx:pt>
          <cx:pt idx="1048">400490</cx:pt>
          <cx:pt idx="1049">281992</cx:pt>
          <cx:pt idx="1050">276576</cx:pt>
          <cx:pt idx="1051">820968</cx:pt>
          <cx:pt idx="1052">296174</cx:pt>
          <cx:pt idx="1053">358498</cx:pt>
          <cx:pt idx="1054">420598</cx:pt>
          <cx:pt idx="1055">355926</cx:pt>
          <cx:pt idx="1056">570842</cx:pt>
          <cx:pt idx="1057">126780</cx:pt>
          <cx:pt idx="1058">402516</cx:pt>
          <cx:pt idx="1059">353356</cx:pt>
          <cx:pt idx="1060">453368</cx:pt>
          <cx:pt idx="1061">497072</cx:pt>
          <cx:pt idx="1062">448878</cx:pt>
          <cx:pt idx="1063">257366</cx:pt>
          <cx:pt idx="1064">56394</cx:pt>
          <cx:pt idx="1065">327392</cx:pt>
          <cx:pt idx="1066">580290</cx:pt>
          <cx:pt idx="1067">210854</cx:pt>
          <cx:pt idx="1068">211642</cx:pt>
          <cx:pt idx="1069">324420</cx:pt>
          <cx:pt idx="1070">432998</cx:pt>
          <cx:pt idx="1071">702728</cx:pt>
          <cx:pt idx="1072">301804</cx:pt>
          <cx:pt idx="1073">519238</cx:pt>
          <cx:pt idx="1074">330954</cx:pt>
          <cx:pt idx="1075">608374</cx:pt>
          <cx:pt idx="1076">310742</cx:pt>
          <cx:pt idx="1077">224802</cx:pt>
          <cx:pt idx="1078">356408</cx:pt>
          <cx:pt idx="1079">458096</cx:pt>
          <cx:pt idx="1080">445792</cx:pt>
          <cx:pt idx="1081">211238</cx:pt>
          <cx:pt idx="1082">641142</cx:pt>
          <cx:pt idx="1083">313326</cx:pt>
          <cx:pt idx="1084">129872</cx:pt>
          <cx:pt idx="1085">358196</cx:pt>
          <cx:pt idx="1086">189818</cx:pt>
          <cx:pt idx="1087">842074</cx:pt>
          <cx:pt idx="1088">543320</cx:pt>
          <cx:pt idx="1089">379174</cx:pt>
          <cx:pt idx="1090">557876</cx:pt>
          <cx:pt idx="1091">381636</cx:pt>
          <cx:pt idx="1092">183276</cx:pt>
          <cx:pt idx="1093">447372</cx:pt>
          <cx:pt idx="1094">665894</cx:pt>
          <cx:pt idx="1095">280974</cx:pt>
          <cx:pt idx="1096">343158</cx:pt>
          <cx:pt idx="1097">183134</cx:pt>
          <cx:pt idx="1098">515926</cx:pt>
          <cx:pt idx="1099">286510</cx:pt>
          <cx:pt idx="1100">329486</cx:pt>
          <cx:pt idx="1101">367792</cx:pt>
          <cx:pt idx="1102">27300</cx:pt>
          <cx:pt idx="1103">333664</cx:pt>
          <cx:pt idx="1104">468792</cx:pt>
          <cx:pt idx="1105">1193426</cx:pt>
          <cx:pt idx="1106">462810</cx:pt>
          <cx:pt idx="1107">130032</cx:pt>
          <cx:pt idx="1108">416789</cx:pt>
          <cx:pt idx="1109">501194</cx:pt>
          <cx:pt idx="1110">569326</cx:pt>
          <cx:pt idx="1111">249536</cx:pt>
          <cx:pt idx="1112">661880</cx:pt>
          <cx:pt idx="1113">428178</cx:pt>
          <cx:pt idx="1114">382782</cx:pt>
          <cx:pt idx="1115">274206</cx:pt>
          <cx:pt idx="1116">837958</cx:pt>
          <cx:pt idx="1117">409628</cx:pt>
          <cx:pt idx="1118">484670</cx:pt>
          <cx:pt idx="1119">498838</cx:pt>
          <cx:pt idx="1120">277762</cx:pt>
          <cx:pt idx="1121">132562</cx:pt>
          <cx:pt idx="1122">296666</cx:pt>
          <cx:pt idx="1123">467198</cx:pt>
          <cx:pt idx="1124">277930</cx:pt>
          <cx:pt idx="1125">125954</cx:pt>
          <cx:pt idx="1126">827786</cx:pt>
          <cx:pt idx="1127">544896</cx:pt>
          <cx:pt idx="1128">119830</cx:pt>
          <cx:pt idx="1129">422668</cx:pt>
          <cx:pt idx="1130">370058</cx:pt>
          <cx:pt idx="1131">497036</cx:pt>
          <cx:pt idx="1132">441270</cx:pt>
          <cx:pt idx="1133">329758</cx:pt>
          <cx:pt idx="1134">335374</cx:pt>
          <cx:pt idx="1135">279928</cx:pt>
          <cx:pt idx="1136">873826</cx:pt>
          <cx:pt idx="1137">573580</cx:pt>
          <cx:pt idx="1138">393596</cx:pt>
          <cx:pt idx="1139">400826</cx:pt>
          <cx:pt idx="1140">354054</cx:pt>
          <cx:pt idx="1141">133106</cx:pt>
          <cx:pt idx="1142">587206</cx:pt>
          <cx:pt idx="1143">159332</cx:pt>
          <cx:pt idx="1144">732410</cx:pt>
          <cx:pt idx="1145">457336</cx:pt>
          <cx:pt idx="1146">281484</cx:pt>
          <cx:pt idx="1147">706200</cx:pt>
          <cx:pt idx="1148">515718</cx:pt>
          <cx:pt idx="1149">198586</cx:pt>
          <cx:pt idx="1150">250996</cx:pt>
          <cx:pt idx="1151">521652</cx:pt>
          <cx:pt idx="1152">548520</cx:pt>
          <cx:pt idx="1153">267722</cx:pt>
          <cx:pt idx="1154">218826</cx:pt>
          <cx:pt idx="1155">630430</cx:pt>
          <cx:pt idx="1156">156810</cx:pt>
          <cx:pt idx="1157">414282</cx:pt>
          <cx:pt idx="1158">306672</cx:pt>
          <cx:pt idx="1159">394372</cx:pt>
          <cx:pt idx="1160">379672</cx:pt>
          <cx:pt idx="1161">264916</cx:pt>
          <cx:pt idx="1162">739206</cx:pt>
          <cx:pt idx="1163">167126</cx:pt>
          <cx:pt idx="1164">755328</cx:pt>
          <cx:pt idx="1165">171594</cx:pt>
          <cx:pt idx="1166">659572</cx:pt>
          <cx:pt idx="1167">647808</cx:pt>
          <cx:pt idx="1168">463398</cx:pt>
          <cx:pt idx="1169">402226</cx:pt>
          <cx:pt idx="1170">426676</cx:pt>
          <cx:pt idx="1171">441690</cx:pt>
          <cx:pt idx="1172">328240</cx:pt>
          <cx:pt idx="1173">573296</cx:pt>
          <cx:pt idx="1174">465238</cx:pt>
          <cx:pt idx="1175">822896</cx:pt>
          <cx:pt idx="1176">461484</cx:pt>
          <cx:pt idx="1177">158578</cx:pt>
          <cx:pt idx="1178">122582</cx:pt>
          <cx:pt idx="1179">550864</cx:pt>
          <cx:pt idx="1180">124052</cx:pt>
          <cx:pt idx="1181">317578</cx:pt>
          <cx:pt idx="1182">296438</cx:pt>
          <cx:pt idx="1183">650412</cx:pt>
          <cx:pt idx="1184">204136</cx:pt>
          <cx:pt idx="1185">256738</cx:pt>
          <cx:pt idx="1186">151886</cx:pt>
          <cx:pt idx="1187">203274</cx:pt>
          <cx:pt idx="1188">110396</cx:pt>
          <cx:pt idx="1189">87810</cx:pt>
          <cx:pt idx="1190">592762</cx:pt>
          <cx:pt idx="1191">544138</cx:pt>
          <cx:pt idx="1192">271208</cx:pt>
          <cx:pt idx="1193">588440</cx:pt>
          <cx:pt idx="1194">313178</cx:pt>
          <cx:pt idx="1195">466702</cx:pt>
          <cx:pt idx="1196">106702</cx:pt>
          <cx:pt idx="1197">623592</cx:pt>
          <cx:pt idx="1198">103006</cx:pt>
          <cx:pt idx="1199">229190</cx:pt>
          <cx:pt idx="1200">505508</cx:pt>
          <cx:pt idx="1201">220360</cx:pt>
          <cx:pt idx="1202">186048</cx:pt>
          <cx:pt idx="1203">835816</cx:pt>
          <cx:pt idx="1204">215180</cx:pt>
          <cx:pt idx="1205">378978</cx:pt>
          <cx:pt idx="1206">247440</cx:pt>
          <cx:pt idx="1207">869002</cx:pt>
          <cx:pt idx="1208">747678</cx:pt>
          <cx:pt idx="1209">637624</cx:pt>
          <cx:pt idx="1210">112082</cx:pt>
          <cx:pt idx="1211">169530</cx:pt>
          <cx:pt idx="1212">347054</cx:pt>
          <cx:pt idx="1213">279474</cx:pt>
          <cx:pt idx="1214">368320</cx:pt>
          <cx:pt idx="1215">433162</cx:pt>
          <cx:pt idx="1216">239856</cx:pt>
          <cx:pt idx="1217">477778</cx:pt>
          <cx:pt idx="1218">320148</cx:pt>
          <cx:pt idx="1219">424962</cx:pt>
          <cx:pt idx="1220">347232</cx:pt>
          <cx:pt idx="1221">164542</cx:pt>
          <cx:pt idx="1222">149158</cx:pt>
          <cx:pt idx="1223">385924</cx:pt>
          <cx:pt idx="1224">301620</cx:pt>
          <cx:pt idx="1225">363998</cx:pt>
          <cx:pt idx="1226">396454</cx:pt>
          <cx:pt idx="1227">809602</cx:pt>
          <cx:pt idx="1228">166362</cx:pt>
          <cx:pt idx="1229">115914</cx:pt>
          <cx:pt idx="1230">176066</cx:pt>
          <cx:pt idx="1231">13110</cx:pt>
          <cx:pt idx="1232">416384</cx:pt>
          <cx:pt idx="1233">356598</cx:pt>
          <cx:pt idx="1234">238514</cx:pt>
          <cx:pt idx="1235">142302</cx:pt>
          <cx:pt idx="1236">378272</cx:pt>
          <cx:pt idx="1237">610434</cx:pt>
          <cx:pt idx="1238">344664</cx:pt>
          <cx:pt idx="1239">587916</cx:pt>
          <cx:pt idx="1240">143886</cx:pt>
          <cx:pt idx="1241">185516</cx:pt>
          <cx:pt idx="1242">488324</cx:pt>
          <cx:pt idx="1243">282654</cx:pt>
          <cx:pt idx="1244">323852</cx:pt>
          <cx:pt idx="1245">1017950</cx:pt>
          <cx:pt idx="1246">521658</cx:pt>
          <cx:pt idx="1247">252268</cx:pt>
          <cx:pt idx="1248">207272</cx:pt>
          <cx:pt idx="1249">313230</cx:pt>
          <cx:pt idx="1250">341378</cx:pt>
          <cx:pt idx="1251">244138</cx:pt>
          <cx:pt idx="1252">558306</cx:pt>
          <cx:pt idx="1253">308666</cx:pt>
          <cx:pt idx="1254">382362</cx:pt>
          <cx:pt idx="1255">484672</cx:pt>
          <cx:pt idx="1256">238206</cx:pt>
          <cx:pt idx="1257">237254</cx:pt>
          <cx:pt idx="1258">610072</cx:pt>
          <cx:pt idx="1259">755926</cx:pt>
          <cx:pt idx="1260">410830</cx:pt>
          <cx:pt idx="1261">390898</cx:pt>
          <cx:pt idx="1262">349292</cx:pt>
          <cx:pt idx="1263">635478</cx:pt>
          <cx:pt idx="1264">411338</cx:pt>
          <cx:pt idx="1265">247264</cx:pt>
          <cx:pt idx="1266">332576</cx:pt>
          <cx:pt idx="1267">598952</cx:pt>
          <cx:pt idx="1268">754210</cx:pt>
          <cx:pt idx="1269">256390</cx:pt>
          <cx:pt idx="1270">396482</cx:pt>
          <cx:pt idx="1271">445786</cx:pt>
          <cx:pt idx="1272">274054</cx:pt>
          <cx:pt idx="1273">320556</cx:pt>
          <cx:pt idx="1274">214160</cx:pt>
          <cx:pt idx="1275">813588</cx:pt>
          <cx:pt idx="1276">440138</cx:pt>
          <cx:pt idx="1277">352668</cx:pt>
          <cx:pt idx="1278">351456</cx:pt>
          <cx:pt idx="1279">454744</cx:pt>
          <cx:pt idx="1280">85330</cx:pt>
          <cx:pt idx="1281">837398</cx:pt>
          <cx:pt idx="1282">597788</cx:pt>
          <cx:pt idx="1283">566498</cx:pt>
          <cx:pt idx="1284">388366</cx:pt>
          <cx:pt idx="1285">273936</cx:pt>
          <cx:pt idx="1286">289048</cx:pt>
          <cx:pt idx="1287">279314</cx:pt>
          <cx:pt idx="1288">358568</cx:pt>
          <cx:pt idx="1289">223494</cx:pt>
          <cx:pt idx="1290">533140</cx:pt>
          <cx:pt idx="1291">167028</cx:pt>
          <cx:pt idx="1292">141676</cx:pt>
          <cx:pt idx="1293">457688</cx:pt>
          <cx:pt idx="1294">200646</cx:pt>
          <cx:pt idx="1295">692302</cx:pt>
          <cx:pt idx="1296">328658</cx:pt>
          <cx:pt idx="1297">608964</cx:pt>
          <cx:pt idx="1298">101854</cx:pt>
          <cx:pt idx="1299">24888</cx:pt>
          <cx:pt idx="1300">500402</cx:pt>
          <cx:pt idx="1301">255632</cx:pt>
          <cx:pt idx="1302">180056</cx:pt>
          <cx:pt idx="1303">440670</cx:pt>
          <cx:pt idx="1304">371452</cx:pt>
          <cx:pt idx="1305">465038</cx:pt>
          <cx:pt idx="1306">111148</cx:pt>
          <cx:pt idx="1307">452576</cx:pt>
          <cx:pt idx="1308">438620</cx:pt>
          <cx:pt idx="1309">57140</cx:pt>
          <cx:pt idx="1310">255192</cx:pt>
          <cx:pt idx="1311">463450</cx:pt>
          <cx:pt idx="1312">392506</cx:pt>
          <cx:pt idx="1313">304978</cx:pt>
          <cx:pt idx="1314">83290</cx:pt>
          <cx:pt idx="1315">313694</cx:pt>
          <cx:pt idx="1316">625902</cx:pt>
          <cx:pt idx="1317">391534</cx:pt>
          <cx:pt idx="1318">264830</cx:pt>
          <cx:pt idx="1319">243370</cx:pt>
          <cx:pt idx="1320">442548</cx:pt>
          <cx:pt idx="1321">745096</cx:pt>
          <cx:pt idx="1322">425616</cx:pt>
          <cx:pt idx="1323">632086</cx:pt>
          <cx:pt idx="1324">57288</cx:pt>
          <cx:pt idx="1325">215236</cx:pt>
          <cx:pt idx="1326">413546</cx:pt>
          <cx:pt idx="1327">410122</cx:pt>
          <cx:pt idx="1328">66274</cx:pt>
          <cx:pt idx="1329">340902</cx:pt>
          <cx:pt idx="1330">365116</cx:pt>
          <cx:pt idx="1331">256502</cx:pt>
          <cx:pt idx="1332">179294</cx:pt>
          <cx:pt idx="1333">199550</cx:pt>
          <cx:pt idx="1334">234878</cx:pt>
          <cx:pt idx="1335">377376</cx:pt>
          <cx:pt idx="1336">1136596</cx:pt>
          <cx:pt idx="1337">182200</cx:pt>
          <cx:pt idx="1338">390636</cx:pt>
          <cx:pt idx="1339">311360</cx:pt>
          <cx:pt idx="1340">369030</cx:pt>
          <cx:pt idx="1341">126522</cx:pt>
          <cx:pt idx="1342">447084</cx:pt>
          <cx:pt idx="1343">110628</cx:pt>
          <cx:pt idx="1344">544042</cx:pt>
          <cx:pt idx="1345">412700</cx:pt>
          <cx:pt idx="1346">419614</cx:pt>
          <cx:pt idx="1347">341034</cx:pt>
          <cx:pt idx="1348">247818</cx:pt>
          <cx:pt idx="1349">278758</cx:pt>
          <cx:pt idx="1350">130464</cx:pt>
          <cx:pt idx="1351">144744</cx:pt>
          <cx:pt idx="1352">563038</cx:pt>
          <cx:pt idx="1353">362216</cx:pt>
          <cx:pt idx="1354">391298</cx:pt>
          <cx:pt idx="1355">136314</cx:pt>
          <cx:pt idx="1356">555694</cx:pt>
          <cx:pt idx="1357">375228</cx:pt>
          <cx:pt idx="1358">350468</cx:pt>
          <cx:pt idx="1359">632444</cx:pt>
          <cx:pt idx="1360">353978</cx:pt>
          <cx:pt idx="1361">58062</cx:pt>
          <cx:pt idx="1362">197578</cx:pt>
          <cx:pt idx="1363">182622</cx:pt>
          <cx:pt idx="1364">388786</cx:pt>
          <cx:pt idx="1365">333004</cx:pt>
          <cx:pt idx="1366">78528</cx:pt>
          <cx:pt idx="1367">382374</cx:pt>
          <cx:pt idx="1368">150942</cx:pt>
          <cx:pt idx="1369">204688</cx:pt>
          <cx:pt idx="1370">240950</cx:pt>
          <cx:pt idx="1371">122546</cx:pt>
          <cx:pt idx="1372">256208</cx:pt>
          <cx:pt idx="1373">432992</cx:pt>
          <cx:pt idx="1374">208918</cx:pt>
          <cx:pt idx="1375">59158</cx:pt>
          <cx:pt idx="1376">442678</cx:pt>
          <cx:pt idx="1377">604398</cx:pt>
          <cx:pt idx="1378">586786</cx:pt>
          <cx:pt idx="1379">198634</cx:pt>
          <cx:pt idx="1380">178466</cx:pt>
          <cx:pt idx="1381">215156</cx:pt>
          <cx:pt idx="1382">264306</cx:pt>
          <cx:pt idx="1383">223432</cx:pt>
          <cx:pt idx="1384">252096</cx:pt>
          <cx:pt idx="1385">347904</cx:pt>
          <cx:pt idx="1386">519284</cx:pt>
          <cx:pt idx="1387">360232</cx:pt>
          <cx:pt idx="1388">762546</cx:pt>
          <cx:pt idx="1389">234868</cx:pt>
          <cx:pt idx="1390">177754</cx:pt>
          <cx:pt idx="1391">89542</cx:pt>
          <cx:pt idx="1392">230998</cx:pt>
          <cx:pt idx="1393">124918</cx:pt>
          <cx:pt idx="1394">273294</cx:pt>
          <cx:pt idx="1395">25076</cx:pt>
          <cx:pt idx="1396">275994</cx:pt>
          <cx:pt idx="1397">396332</cx:pt>
          <cx:pt idx="1398">166242</cx:pt>
          <cx:pt idx="1399">248086</cx:pt>
          <cx:pt idx="1400">299456</cx:pt>
          <cx:pt idx="1401">242024</cx:pt>
          <cx:pt idx="1402">322888</cx:pt>
          <cx:pt idx="1403">356668</cx:pt>
          <cx:pt idx="1404">259116</cx:pt>
          <cx:pt idx="1405">130134</cx:pt>
          <cx:pt idx="1406">81086</cx:pt>
          <cx:pt idx="1407">274592</cx:pt>
          <cx:pt idx="1408">190818</cx:pt>
          <cx:pt idx="1409">348912</cx:pt>
          <cx:pt idx="1410">452460</cx:pt>
          <cx:pt idx="1411">312192</cx:pt>
          <cx:pt idx="1412">196636</cx:pt>
          <cx:pt idx="1413">381120</cx:pt>
          <cx:pt idx="1414">162364</cx:pt>
          <cx:pt idx="1415">746710</cx:pt>
          <cx:pt idx="1416">732320</cx:pt>
          <cx:pt idx="1417">211572</cx:pt>
          <cx:pt idx="1418">379058</cx:pt>
          <cx:pt idx="1419">446144</cx:pt>
          <cx:pt idx="1420">181278</cx:pt>
          <cx:pt idx="1421">494722</cx:pt>
          <cx:pt idx="1422">123194</cx:pt>
          <cx:pt idx="1423">288612</cx:pt>
          <cx:pt idx="1424">468004</cx:pt>
          <cx:pt idx="1425">301404</cx:pt>
          <cx:pt idx="1426">545804</cx:pt>
          <cx:pt idx="1427">389520</cx:pt>
          <cx:pt idx="1428">338782</cx:pt>
          <cx:pt idx="1429">367788</cx:pt>
          <cx:pt idx="1430">517952</cx:pt>
          <cx:pt idx="1431">500226</cx:pt>
          <cx:pt idx="1432">456546</cx:pt>
          <cx:pt idx="1433">398208</cx:pt>
          <cx:pt idx="1434">248516</cx:pt>
          <cx:pt idx="1435">436716</cx:pt>
          <cx:pt idx="1436">452030</cx:pt>
          <cx:pt idx="1437">499938</cx:pt>
          <cx:pt idx="1438">225376</cx:pt>
          <cx:pt idx="1439">535038</cx:pt>
          <cx:pt idx="1440">174184</cx:pt>
          <cx:pt idx="1441">512122</cx:pt>
          <cx:pt idx="1442">518186</cx:pt>
          <cx:pt idx="1443">330986</cx:pt>
          <cx:pt idx="1444">234256</cx:pt>
          <cx:pt idx="1445">437166</cx:pt>
          <cx:pt idx="1446">374276</cx:pt>
          <cx:pt idx="1447">359860</cx:pt>
          <cx:pt idx="1448">705814</cx:pt>
          <cx:pt idx="1449">311812</cx:pt>
          <cx:pt idx="1450">198174</cx:pt>
          <cx:pt idx="1451">238452</cx:pt>
          <cx:pt idx="1452">466458</cx:pt>
          <cx:pt idx="1453">227558</cx:pt>
          <cx:pt idx="1454">382850</cx:pt>
          <cx:pt idx="1455">187696</cx:pt>
          <cx:pt idx="1456">293380</cx:pt>
          <cx:pt idx="1457">173792</cx:pt>
          <cx:pt idx="1458">320922</cx:pt>
          <cx:pt idx="1459">212824</cx:pt>
          <cx:pt idx="1460">246382</cx:pt>
          <cx:pt idx="1461">166690</cx:pt>
          <cx:pt idx="1462">216816</cx:pt>
          <cx:pt idx="1463">405466</cx:pt>
          <cx:pt idx="1464">204322</cx:pt>
          <cx:pt idx="1465">317478</cx:pt>
          <cx:pt idx="1466">191240</cx:pt>
          <cx:pt idx="1467">351356</cx:pt>
          <cx:pt idx="1468">111458</cx:pt>
          <cx:pt idx="1469">376338</cx:pt>
          <cx:pt idx="1470">566106</cx:pt>
          <cx:pt idx="1471">622640</cx:pt>
          <cx:pt idx="1472">868202</cx:pt>
          <cx:pt idx="1473">74058</cx:pt>
          <cx:pt idx="1474">227052</cx:pt>
          <cx:pt idx="1475">192360</cx:pt>
          <cx:pt idx="1476">250594</cx:pt>
          <cx:pt idx="1477">201368</cx:pt>
          <cx:pt idx="1478">364784</cx:pt>
          <cx:pt idx="1479">304206</cx:pt>
          <cx:pt idx="1480">154706</cx:pt>
          <cx:pt idx="1481">309208</cx:pt>
          <cx:pt idx="1482">379804</cx:pt>
          <cx:pt idx="1483">268246</cx:pt>
          <cx:pt idx="1484">202008</cx:pt>
          <cx:pt idx="1485">189038</cx:pt>
          <cx:pt idx="1486">265094</cx:pt>
          <cx:pt idx="1487">260224</cx:pt>
          <cx:pt idx="1488">214910</cx:pt>
          <cx:pt idx="1489">432548</cx:pt>
          <cx:pt idx="1490">157948</cx:pt>
          <cx:pt idx="1491">193994</cx:pt>
          <cx:pt idx="1492">165958</cx:pt>
          <cx:pt idx="1493">313714</cx:pt>
          <cx:pt idx="1494">274616</cx:pt>
          <cx:pt idx="1495">567720</cx:pt>
          <cx:pt idx="1496">260880</cx:pt>
          <cx:pt idx="1497">339292</cx:pt>
          <cx:pt idx="1498">125810</cx:pt>
          <cx:pt idx="1499">324306</cx:pt>
          <cx:pt idx="1500">196216</cx:pt>
          <cx:pt idx="1501">196066</cx:pt>
          <cx:pt idx="1502">381736</cx:pt>
          <cx:pt idx="1503">158258</cx:pt>
          <cx:pt idx="1504">279434</cx:pt>
          <cx:pt idx="1505">309576</cx:pt>
          <cx:pt idx="1506">536266</cx:pt>
          <cx:pt idx="1507">366284</cx:pt>
          <cx:pt idx="1508">499310</cx:pt>
          <cx:pt idx="1509">299776</cx:pt>
          <cx:pt idx="1510">266524</cx:pt>
          <cx:pt idx="1511">203406</cx:pt>
          <cx:pt idx="1512">444556</cx:pt>
          <cx:pt idx="1513">666640</cx:pt>
          <cx:pt idx="1514">397830</cx:pt>
          <cx:pt idx="1515">550054</cx:pt>
          <cx:pt idx="1516">638776</cx:pt>
          <cx:pt idx="1517">396434</cx:pt>
          <cx:pt idx="1518">293118</cx:pt>
          <cx:pt idx="1519">400380</cx:pt>
          <cx:pt idx="1520">571048</cx:pt>
          <cx:pt idx="1521">826318</cx:pt>
          <cx:pt idx="1522">547826</cx:pt>
          <cx:pt idx="1523">558166</cx:pt>
          <cx:pt idx="1524">460664</cx:pt>
          <cx:pt idx="1525">411126</cx:pt>
          <cx:pt idx="1526">602318</cx:pt>
          <cx:pt idx="1527">614216</cx:pt>
          <cx:pt idx="1528">483580</cx:pt>
          <cx:pt idx="1529">304076</cx:pt>
          <cx:pt idx="1530">761938</cx:pt>
          <cx:pt idx="1531">448152</cx:pt>
          <cx:pt idx="1532">66138</cx:pt>
          <cx:pt idx="1533">664728</cx:pt>
          <cx:pt idx="1534">525706</cx:pt>
          <cx:pt idx="1535">363524</cx:pt>
          <cx:pt idx="1536">265386</cx:pt>
          <cx:pt idx="1537">457594</cx:pt>
          <cx:pt idx="1538">716228</cx:pt>
          <cx:pt idx="1539">379336</cx:pt>
          <cx:pt idx="1540">370266</cx:pt>
          <cx:pt idx="1541">499326</cx:pt>
          <cx:pt idx="1542">443584</cx:pt>
          <cx:pt idx="1543">446070</cx:pt>
          <cx:pt idx="1544">61568</cx:pt>
          <cx:pt idx="1545">425832</cx:pt>
          <cx:pt idx="1546">416546</cx:pt>
          <cx:pt idx="1547">337664</cx:pt>
          <cx:pt idx="1548">324450</cx:pt>
          <cx:pt idx="1549">662428</cx:pt>
          <cx:pt idx="1550">426928</cx:pt>
          <cx:pt idx="1551">152542</cx:pt>
          <cx:pt idx="1552">617380</cx:pt>
          <cx:pt idx="1553">463474</cx:pt>
          <cx:pt idx="1554">609322</cx:pt>
          <cx:pt idx="1555">677292</cx:pt>
          <cx:pt idx="1556">528542</cx:pt>
          <cx:pt idx="1557">515374</cx:pt>
          <cx:pt idx="1558">567348</cx:pt>
          <cx:pt idx="1559">519758</cx:pt>
          <cx:pt idx="1560">840374</cx:pt>
          <cx:pt idx="1561">544330</cx:pt>
          <cx:pt idx="1562">483946</cx:pt>
          <cx:pt idx="1563">315984</cx:pt>
          <cx:pt idx="1564">370138</cx:pt>
          <cx:pt idx="1565">284132</cx:pt>
          <cx:pt idx="1566">460710</cx:pt>
          <cx:pt idx="1567">441182</cx:pt>
          <cx:pt idx="1568">277714</cx:pt>
          <cx:pt idx="1569">462782</cx:pt>
          <cx:pt idx="1570">371526</cx:pt>
          <cx:pt idx="1571">359692</cx:pt>
          <cx:pt idx="1572">134788</cx:pt>
          <cx:pt idx="1573">383632</cx:pt>
          <cx:pt idx="1574">1471522</cx:pt>
          <cx:pt idx="1575">636104</cx:pt>
          <cx:pt idx="1576">368976</cx:pt>
          <cx:pt idx="1577">797716</cx:pt>
          <cx:pt idx="1578">318636</cx:pt>
          <cx:pt idx="1579">394228</cx:pt>
          <cx:pt idx="1580">447890</cx:pt>
          <cx:pt idx="1581">430814</cx:pt>
          <cx:pt idx="1582">501510</cx:pt>
          <cx:pt idx="1583">744806</cx:pt>
          <cx:pt idx="1584">236412</cx:pt>
          <cx:pt idx="1585">638532</cx:pt>
          <cx:pt idx="1586">507530</cx:pt>
          <cx:pt idx="1587">633934</cx:pt>
          <cx:pt idx="1588">572154</cx:pt>
          <cx:pt idx="1589">436426</cx:pt>
          <cx:pt idx="1590">165856</cx:pt>
          <cx:pt idx="1591">872846</cx:pt>
          <cx:pt idx="1592">787552</cx:pt>
          <cx:pt idx="1593">641528</cx:pt>
          <cx:pt idx="1594">386928</cx:pt>
          <cx:pt idx="1595">472196</cx:pt>
          <cx:pt idx="1596">11250</cx:pt>
          <cx:pt idx="1597">303870</cx:pt>
          <cx:pt idx="1598">892552</cx:pt>
          <cx:pt idx="1599">534396</cx:pt>
          <cx:pt idx="1600">265572</cx:pt>
          <cx:pt idx="1601">660914</cx:pt>
          <cx:pt idx="1602">579754</cx:pt>
          <cx:pt idx="1603">200930</cx:pt>
          <cx:pt idx="1604">651784</cx:pt>
          <cx:pt idx="1605">211242</cx:pt>
          <cx:pt idx="1606">365480</cx:pt>
          <cx:pt idx="1607">667486</cx:pt>
          <cx:pt idx="1608">167666</cx:pt>
          <cx:pt idx="1609">410134</cx:pt>
          <cx:pt idx="1610">414330</cx:pt>
          <cx:pt idx="1611">342638</cx:pt>
          <cx:pt idx="1612">342936</cx:pt>
          <cx:pt idx="1613">646882</cx:pt>
          <cx:pt idx="1614">416340</cx:pt>
          <cx:pt idx="1615">681942</cx:pt>
          <cx:pt idx="1616">163596</cx:pt>
          <cx:pt idx="1617">487340</cx:pt>
          <cx:pt idx="1618">1644432</cx:pt>
          <cx:pt idx="1619">476458</cx:pt>
          <cx:pt idx="1620">392075</cx:pt>
          <cx:pt idx="1621">599814</cx:pt>
          <cx:pt idx="1622">411964</cx:pt>
          <cx:pt idx="1623">438822</cx:pt>
          <cx:pt idx="1624">699798</cx:pt>
          <cx:pt idx="1625">737456</cx:pt>
          <cx:pt idx="1626">992230</cx:pt>
          <cx:pt idx="1627">552080</cx:pt>
          <cx:pt idx="1628">637762</cx:pt>
          <cx:pt idx="1629">881885</cx:pt>
          <cx:pt idx="1630">397074</cx:pt>
          <cx:pt idx="1631">363249</cx:pt>
          <cx:pt idx="1632">204124</cx:pt>
          <cx:pt idx="1633">403211</cx:pt>
          <cx:pt idx="1634">563584</cx:pt>
          <cx:pt idx="1635">580746</cx:pt>
          <cx:pt idx="1636">219600</cx:pt>
          <cx:pt idx="1637">563476</cx:pt>
          <cx:pt idx="1638">149985</cx:pt>
          <cx:pt idx="1639">424771</cx:pt>
          <cx:pt idx="1640">387770</cx:pt>
          <cx:pt idx="1641">212394</cx:pt>
          <cx:pt idx="1642">447316</cx:pt>
          <cx:pt idx="1643">546674</cx:pt>
          <cx:pt idx="1644">390174</cx:pt>
          <cx:pt idx="1645">1321100</cx:pt>
          <cx:pt idx="1646">580944</cx:pt>
          <cx:pt idx="1647">380750</cx:pt>
          <cx:pt idx="1648">501040</cx:pt>
          <cx:pt idx="1649">764000</cx:pt>
          <cx:pt idx="1650">555538</cx:pt>
          <cx:pt idx="1651">491306</cx:pt>
          <cx:pt idx="1652">426909</cx:pt>
          <cx:pt idx="1653">442773</cx:pt>
          <cx:pt idx="1654">790178</cx:pt>
          <cx:pt idx="1655">498474</cx:pt>
          <cx:pt idx="1656">434283</cx:pt>
          <cx:pt idx="1657">372145</cx:pt>
          <cx:pt idx="1658">310690</cx:pt>
          <cx:pt idx="1659">424579</cx:pt>
          <cx:pt idx="1660">384784</cx:pt>
          <cx:pt idx="1661">832660</cx:pt>
          <cx:pt idx="1662">305816</cx:pt>
          <cx:pt idx="1663">414048</cx:pt>
          <cx:pt idx="1664">441484</cx:pt>
          <cx:pt idx="1665">560240</cx:pt>
          <cx:pt idx="1666">490287</cx:pt>
          <cx:pt idx="1667">599638</cx:pt>
          <cx:pt idx="1668">821265</cx:pt>
          <cx:pt idx="1669">615120</cx:pt>
          <cx:pt idx="1670">342326</cx:pt>
          <cx:pt idx="1671">547750</cx:pt>
          <cx:pt idx="1672">792000</cx:pt>
          <cx:pt idx="1673">1053941</cx:pt>
          <cx:pt idx="1674">730607</cx:pt>
          <cx:pt idx="1675">654459</cx:pt>
          <cx:pt idx="1676">557122</cx:pt>
          <cx:pt idx="1677">518000</cx:pt>
          <cx:pt idx="1678">663268</cx:pt>
          <cx:pt idx="1679">674750</cx:pt>
          <cx:pt idx="1680">618916</cx:pt>
          <cx:pt idx="1681">983000</cx:pt>
          <cx:pt idx="1682">740513</cx:pt>
          <cx:pt idx="1683">434878</cx:pt>
          <cx:pt idx="1684">573527</cx:pt>
          <cx:pt idx="1685">659620</cx:pt>
          <cx:pt idx="1686">482181</cx:pt>
          <cx:pt idx="1687">433789</cx:pt>
          <cx:pt idx="1688">654940</cx:pt>
          <cx:pt idx="1689">692798</cx:pt>
          <cx:pt idx="1690">790516</cx:pt>
          <cx:pt idx="1691">224480</cx:pt>
          <cx:pt idx="1692">275342</cx:pt>
          <cx:pt idx="1693">385873</cx:pt>
          <cx:pt idx="1694">518500</cx:pt>
          <cx:pt idx="1695">524477</cx:pt>
          <cx:pt idx="1696">564173</cx:pt>
          <cx:pt idx="1697">530338</cx:pt>
          <cx:pt idx="1698">1064076</cx:pt>
          <cx:pt idx="1699">472953</cx:pt>
          <cx:pt idx="1700">599944</cx:pt>
          <cx:pt idx="1701">854324</cx:pt>
          <cx:pt idx="1702">421750</cx:pt>
          <cx:pt idx="1703">504179</cx:pt>
          <cx:pt idx="1704">531273</cx:pt>
          <cx:pt idx="1705">682235</cx:pt>
          <cx:pt idx="1706">484015</cx:pt>
          <cx:pt idx="1707">505548</cx:pt>
        </cx:lvl>
      </cx:numDim>
    </cx:data>
  </cx:chartData>
  <cx:chart>
    <cx:title pos="t" align="ctr" overlay="0">
      <cx:tx>
        <cx:txData>
          <cx:v/>
        </cx:txData>
      </cx:tx>
      <cx:txPr>
        <a:bodyPr spcFirstLastPara="1" vertOverflow="ellipsis" wrap="square" lIns="0" tIns="0" rIns="0" bIns="0" anchor="ctr" anchorCtr="1"/>
        <a:lstStyle/>
        <a:p>
          <a:pPr algn="ctr">
            <a:defRPr/>
          </a:pPr>
          <a:endParaRPr/>
        </a:p>
      </cx:txPr>
    </cx:title>
    <cx:plotArea>
      <cx:plotAreaRegion>
        <cx:series layoutId="boxWhisker" uniqueId="{4182C088-BBF1-40C3-8A6B-46B290DE937D}">
          <cx:dataId val="0"/>
          <cx:layoutPr>
            <cx:visibility meanLine="0" meanMarker="1" nonoutliers="0" outliers="1"/>
            <cx:statistics quartileMethod="exclusive"/>
          </cx:layoutPr>
        </cx:series>
      </cx:plotAreaRegion>
      <cx:axis id="0">
        <cx:catScaling gapWidth="1"/>
        <cx:tickLabels/>
      </cx:axis>
      <cx:axis id="1">
        <cx:valScaling/>
        <cx:title>
          <cx:tx>
            <cx:txData>
              <cx:v>Pre-Purification IE</cx:v>
            </cx:txData>
          </cx:tx>
          <cx:txPr>
            <a:bodyPr spcFirstLastPara="1" vertOverflow="ellipsis" wrap="square" lIns="0" tIns="0" rIns="0" bIns="0" anchor="ctr" anchorCtr="1"/>
            <a:lstStyle/>
            <a:p>
              <a:pPr algn="ctr">
                <a:defRPr/>
              </a:pPr>
              <a:r>
                <a:rPr lang="en-US" baseline="0"/>
                <a:t>Pre-Purification IE</a:t>
              </a:r>
            </a:p>
          </cx:txPr>
        </cx:title>
        <cx:majorGridlines/>
        <cx:tickLabels/>
        <cx:numFmt formatCode="#,##0" sourceLinked="0"/>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lvl ptCount="510">
          <cx:pt idx="0">1</cx:pt>
          <cx:pt idx="1">1</cx:pt>
          <cx:pt idx="2">1</cx:pt>
          <cx:pt idx="3">1</cx:pt>
          <cx:pt idx="4">1</cx:pt>
          <cx:pt idx="5">1</cx:pt>
          <cx:pt idx="6">1</cx:pt>
          <cx:pt idx="7">1</cx:pt>
          <cx:pt idx="8">1</cx:pt>
          <cx:pt idx="9">1</cx:pt>
          <cx:pt idx="10">1</cx:pt>
          <cx:pt idx="11">1</cx:pt>
          <cx:pt idx="12">1</cx:pt>
          <cx:pt idx="13">1</cx:pt>
          <cx:pt idx="14">1</cx:pt>
          <cx:pt idx="15">1</cx:pt>
          <cx:pt idx="16">1</cx:pt>
          <cx:pt idx="17">1</cx:pt>
          <cx:pt idx="18">2</cx:pt>
          <cx:pt idx="19">2</cx:pt>
          <cx:pt idx="20">2</cx:pt>
          <cx:pt idx="21">2</cx:pt>
          <cx:pt idx="22">2</cx:pt>
          <cx:pt idx="23">2</cx:pt>
          <cx:pt idx="24">3</cx:pt>
          <cx:pt idx="25">3</cx:pt>
          <cx:pt idx="26">3</cx:pt>
          <cx:pt idx="27">3</cx:pt>
          <cx:pt idx="28">3</cx:pt>
          <cx:pt idx="29">3</cx:pt>
          <cx:pt idx="30">3</cx:pt>
          <cx:pt idx="31">3</cx:pt>
          <cx:pt idx="32">3</cx:pt>
          <cx:pt idx="33">3</cx:pt>
          <cx:pt idx="34">3</cx:pt>
          <cx:pt idx="35">3</cx:pt>
          <cx:pt idx="36">3</cx:pt>
          <cx:pt idx="37">3</cx:pt>
          <cx:pt idx="38">3</cx:pt>
          <cx:pt idx="39">3</cx:pt>
          <cx:pt idx="40">3</cx:pt>
          <cx:pt idx="41">3</cx:pt>
          <cx:pt idx="42">3</cx:pt>
          <cx:pt idx="43">4</cx:pt>
          <cx:pt idx="44">4</cx:pt>
          <cx:pt idx="45">4</cx:pt>
          <cx:pt idx="46">4</cx:pt>
          <cx:pt idx="47">4</cx:pt>
          <cx:pt idx="48">4</cx:pt>
          <cx:pt idx="49">4</cx:pt>
          <cx:pt idx="50">4</cx:pt>
          <cx:pt idx="51">4</cx:pt>
          <cx:pt idx="52">4</cx:pt>
          <cx:pt idx="53">4</cx:pt>
          <cx:pt idx="54">4</cx:pt>
          <cx:pt idx="55">5</cx:pt>
          <cx:pt idx="56">5</cx:pt>
          <cx:pt idx="57">5</cx:pt>
          <cx:pt idx="58">5</cx:pt>
          <cx:pt idx="59">5</cx:pt>
          <cx:pt idx="60">5</cx:pt>
          <cx:pt idx="61">5</cx:pt>
          <cx:pt idx="62">5</cx:pt>
          <cx:pt idx="63">5</cx:pt>
          <cx:pt idx="64">5</cx:pt>
          <cx:pt idx="65">5</cx:pt>
          <cx:pt idx="66">5</cx:pt>
          <cx:pt idx="67">5</cx:pt>
          <cx:pt idx="68">5</cx:pt>
          <cx:pt idx="69">5</cx:pt>
          <cx:pt idx="70">5</cx:pt>
          <cx:pt idx="71">6</cx:pt>
          <cx:pt idx="72">6</cx:pt>
          <cx:pt idx="73">6</cx:pt>
          <cx:pt idx="74">6</cx:pt>
          <cx:pt idx="75">6</cx:pt>
          <cx:pt idx="76">6</cx:pt>
          <cx:pt idx="77">6</cx:pt>
          <cx:pt idx="78">6</cx:pt>
          <cx:pt idx="79">6</cx:pt>
          <cx:pt idx="80">6</cx:pt>
          <cx:pt idx="81">6</cx:pt>
          <cx:pt idx="82">6</cx:pt>
          <cx:pt idx="83">6</cx:pt>
          <cx:pt idx="84">6</cx:pt>
          <cx:pt idx="85">6</cx:pt>
          <cx:pt idx="86">6</cx:pt>
          <cx:pt idx="87">6</cx:pt>
          <cx:pt idx="88">6</cx:pt>
          <cx:pt idx="89">6</cx:pt>
          <cx:pt idx="90">7</cx:pt>
          <cx:pt idx="91">7</cx:pt>
          <cx:pt idx="92">7</cx:pt>
          <cx:pt idx="93">7</cx:pt>
          <cx:pt idx="94">7</cx:pt>
          <cx:pt idx="95">7</cx:pt>
          <cx:pt idx="96">7</cx:pt>
          <cx:pt idx="97">7</cx:pt>
          <cx:pt idx="98">7</cx:pt>
          <cx:pt idx="99">7</cx:pt>
          <cx:pt idx="100">8</cx:pt>
          <cx:pt idx="101">8</cx:pt>
          <cx:pt idx="102">8</cx:pt>
          <cx:pt idx="103">8</cx:pt>
          <cx:pt idx="104">8</cx:pt>
          <cx:pt idx="105">8</cx:pt>
          <cx:pt idx="106">8</cx:pt>
          <cx:pt idx="107">8</cx:pt>
          <cx:pt idx="108">8</cx:pt>
          <cx:pt idx="109">9</cx:pt>
          <cx:pt idx="110">9</cx:pt>
          <cx:pt idx="111">9</cx:pt>
          <cx:pt idx="112">9</cx:pt>
          <cx:pt idx="113">9</cx:pt>
          <cx:pt idx="114">9</cx:pt>
          <cx:pt idx="115">9</cx:pt>
          <cx:pt idx="116">9</cx:pt>
          <cx:pt idx="117">9</cx:pt>
          <cx:pt idx="118">9</cx:pt>
          <cx:pt idx="119">9</cx:pt>
          <cx:pt idx="120">9</cx:pt>
          <cx:pt idx="121">9</cx:pt>
          <cx:pt idx="122">9</cx:pt>
          <cx:pt idx="123">9</cx:pt>
          <cx:pt idx="124">9</cx:pt>
          <cx:pt idx="125">9</cx:pt>
          <cx:pt idx="126">9</cx:pt>
          <cx:pt idx="127">9</cx:pt>
          <cx:pt idx="128">9</cx:pt>
          <cx:pt idx="129">9</cx:pt>
          <cx:pt idx="130">9</cx:pt>
          <cx:pt idx="131">9</cx:pt>
          <cx:pt idx="132">9</cx:pt>
          <cx:pt idx="133">9</cx:pt>
          <cx:pt idx="134">9</cx:pt>
          <cx:pt idx="135">9</cx:pt>
          <cx:pt idx="136">10</cx:pt>
          <cx:pt idx="137">10</cx:pt>
          <cx:pt idx="138">10</cx:pt>
          <cx:pt idx="139">10</cx:pt>
          <cx:pt idx="140">10</cx:pt>
          <cx:pt idx="141">10</cx:pt>
          <cx:pt idx="142">10</cx:pt>
          <cx:pt idx="143">10</cx:pt>
          <cx:pt idx="144">10</cx:pt>
          <cx:pt idx="145">10</cx:pt>
          <cx:pt idx="146">10</cx:pt>
          <cx:pt idx="147">10</cx:pt>
          <cx:pt idx="148">10</cx:pt>
          <cx:pt idx="149">10</cx:pt>
          <cx:pt idx="150">10</cx:pt>
          <cx:pt idx="151">10</cx:pt>
          <cx:pt idx="152">10</cx:pt>
          <cx:pt idx="153">10</cx:pt>
          <cx:pt idx="154">10</cx:pt>
          <cx:pt idx="155">10</cx:pt>
          <cx:pt idx="156">10</cx:pt>
          <cx:pt idx="157">10</cx:pt>
          <cx:pt idx="158">10</cx:pt>
          <cx:pt idx="159">10</cx:pt>
          <cx:pt idx="160">10</cx:pt>
          <cx:pt idx="161">10</cx:pt>
          <cx:pt idx="162">10</cx:pt>
          <cx:pt idx="163">10</cx:pt>
          <cx:pt idx="164">11</cx:pt>
          <cx:pt idx="165">11</cx:pt>
          <cx:pt idx="166">11</cx:pt>
          <cx:pt idx="167">11</cx:pt>
          <cx:pt idx="168">11</cx:pt>
          <cx:pt idx="169">11</cx:pt>
          <cx:pt idx="170">11</cx:pt>
          <cx:pt idx="171">11</cx:pt>
          <cx:pt idx="172">11</cx:pt>
          <cx:pt idx="173">11</cx:pt>
          <cx:pt idx="174">11</cx:pt>
          <cx:pt idx="175">11</cx:pt>
          <cx:pt idx="176">11</cx:pt>
          <cx:pt idx="177">11</cx:pt>
          <cx:pt idx="178">11</cx:pt>
          <cx:pt idx="179">11</cx:pt>
          <cx:pt idx="180">11</cx:pt>
          <cx:pt idx="181">11</cx:pt>
          <cx:pt idx="182">11</cx:pt>
          <cx:pt idx="183">11</cx:pt>
          <cx:pt idx="184">11</cx:pt>
          <cx:pt idx="185">11</cx:pt>
          <cx:pt idx="186">11</cx:pt>
          <cx:pt idx="187">11</cx:pt>
          <cx:pt idx="188">11</cx:pt>
          <cx:pt idx="189">11</cx:pt>
          <cx:pt idx="190">11</cx:pt>
          <cx:pt idx="191">11</cx:pt>
          <cx:pt idx="192">11</cx:pt>
          <cx:pt idx="193">12</cx:pt>
          <cx:pt idx="194">12</cx:pt>
          <cx:pt idx="195">12</cx:pt>
          <cx:pt idx="196">12</cx:pt>
          <cx:pt idx="197">12</cx:pt>
          <cx:pt idx="198">12</cx:pt>
          <cx:pt idx="199">12</cx:pt>
          <cx:pt idx="200">12</cx:pt>
          <cx:pt idx="201">12</cx:pt>
          <cx:pt idx="202">12</cx:pt>
          <cx:pt idx="203">12</cx:pt>
          <cx:pt idx="204">12</cx:pt>
          <cx:pt idx="205">12</cx:pt>
          <cx:pt idx="206">12</cx:pt>
          <cx:pt idx="207">12</cx:pt>
          <cx:pt idx="208">12</cx:pt>
          <cx:pt idx="209">12</cx:pt>
          <cx:pt idx="210">12</cx:pt>
          <cx:pt idx="211">12</cx:pt>
          <cx:pt idx="212">12</cx:pt>
          <cx:pt idx="213">12</cx:pt>
          <cx:pt idx="214">12</cx:pt>
          <cx:pt idx="215">12</cx:pt>
          <cx:pt idx="216">12</cx:pt>
          <cx:pt idx="217">12</cx:pt>
          <cx:pt idx="218">12</cx:pt>
          <cx:pt idx="219">12</cx:pt>
          <cx:pt idx="220">12</cx:pt>
          <cx:pt idx="221">12</cx:pt>
          <cx:pt idx="222">12</cx:pt>
          <cx:pt idx="223">12</cx:pt>
          <cx:pt idx="224">12</cx:pt>
          <cx:pt idx="225">12</cx:pt>
          <cx:pt idx="226">12</cx:pt>
          <cx:pt idx="227">12</cx:pt>
          <cx:pt idx="228">12</cx:pt>
          <cx:pt idx="229">13</cx:pt>
          <cx:pt idx="230">13</cx:pt>
          <cx:pt idx="231">13</cx:pt>
          <cx:pt idx="232">13</cx:pt>
          <cx:pt idx="233">13</cx:pt>
          <cx:pt idx="234">13</cx:pt>
          <cx:pt idx="235">13</cx:pt>
          <cx:pt idx="236">13</cx:pt>
          <cx:pt idx="237">13</cx:pt>
          <cx:pt idx="238">13</cx:pt>
          <cx:pt idx="239">13</cx:pt>
          <cx:pt idx="240">13</cx:pt>
          <cx:pt idx="241">13</cx:pt>
          <cx:pt idx="242">13</cx:pt>
          <cx:pt idx="243">13</cx:pt>
          <cx:pt idx="244">13</cx:pt>
          <cx:pt idx="245">13</cx:pt>
          <cx:pt idx="246">13</cx:pt>
          <cx:pt idx="247">13</cx:pt>
          <cx:pt idx="248">13</cx:pt>
          <cx:pt idx="249">13</cx:pt>
          <cx:pt idx="250">13</cx:pt>
          <cx:pt idx="251">13</cx:pt>
          <cx:pt idx="252">13</cx:pt>
          <cx:pt idx="253">13</cx:pt>
          <cx:pt idx="254">13</cx:pt>
          <cx:pt idx="255">13</cx:pt>
          <cx:pt idx="256">13</cx:pt>
          <cx:pt idx="257">13</cx:pt>
          <cx:pt idx="258">13</cx:pt>
          <cx:pt idx="259">13</cx:pt>
          <cx:pt idx="260">13</cx:pt>
          <cx:pt idx="261">13</cx:pt>
          <cx:pt idx="262">13</cx:pt>
          <cx:pt idx="263">13</cx:pt>
          <cx:pt idx="264">13</cx:pt>
          <cx:pt idx="265">13</cx:pt>
          <cx:pt idx="266">13</cx:pt>
          <cx:pt idx="267">13</cx:pt>
          <cx:pt idx="268">13</cx:pt>
          <cx:pt idx="269">13</cx:pt>
          <cx:pt idx="270">13</cx:pt>
          <cx:pt idx="271">13</cx:pt>
          <cx:pt idx="272">13</cx:pt>
          <cx:pt idx="273">13</cx:pt>
          <cx:pt idx="274">13</cx:pt>
          <cx:pt idx="275">13</cx:pt>
          <cx:pt idx="276">13</cx:pt>
          <cx:pt idx="277">13</cx:pt>
          <cx:pt idx="278">13</cx:pt>
          <cx:pt idx="279">13</cx:pt>
          <cx:pt idx="280">13</cx:pt>
          <cx:pt idx="281">13</cx:pt>
          <cx:pt idx="282">13</cx:pt>
          <cx:pt idx="283">13</cx:pt>
          <cx:pt idx="284">13</cx:pt>
          <cx:pt idx="285">14</cx:pt>
          <cx:pt idx="286">14</cx:pt>
          <cx:pt idx="287">14</cx:pt>
          <cx:pt idx="288">14</cx:pt>
          <cx:pt idx="289">14</cx:pt>
          <cx:pt idx="290">14</cx:pt>
          <cx:pt idx="291">14</cx:pt>
          <cx:pt idx="292">14</cx:pt>
          <cx:pt idx="293">14</cx:pt>
          <cx:pt idx="294">14</cx:pt>
          <cx:pt idx="295">14</cx:pt>
          <cx:pt idx="296">14</cx:pt>
          <cx:pt idx="297">14</cx:pt>
          <cx:pt idx="298">14</cx:pt>
          <cx:pt idx="299">14</cx:pt>
          <cx:pt idx="300">14</cx:pt>
          <cx:pt idx="301">14</cx:pt>
          <cx:pt idx="302">14</cx:pt>
          <cx:pt idx="303">14</cx:pt>
          <cx:pt idx="304">14</cx:pt>
          <cx:pt idx="305">14</cx:pt>
          <cx:pt idx="306">14</cx:pt>
          <cx:pt idx="307">15</cx:pt>
          <cx:pt idx="308">15</cx:pt>
          <cx:pt idx="309">15</cx:pt>
          <cx:pt idx="310">15</cx:pt>
          <cx:pt idx="311">15</cx:pt>
          <cx:pt idx="312">15</cx:pt>
          <cx:pt idx="313">15</cx:pt>
          <cx:pt idx="314">15</cx:pt>
          <cx:pt idx="315">15</cx:pt>
          <cx:pt idx="316">15</cx:pt>
          <cx:pt idx="317">15</cx:pt>
          <cx:pt idx="318">15</cx:pt>
          <cx:pt idx="319">15</cx:pt>
          <cx:pt idx="320">15</cx:pt>
          <cx:pt idx="321">15</cx:pt>
          <cx:pt idx="322">15</cx:pt>
          <cx:pt idx="323">15</cx:pt>
          <cx:pt idx="324">15</cx:pt>
          <cx:pt idx="325">15</cx:pt>
          <cx:pt idx="326">15</cx:pt>
          <cx:pt idx="327">15</cx:pt>
          <cx:pt idx="328">15</cx:pt>
          <cx:pt idx="329">15</cx:pt>
          <cx:pt idx="330">15</cx:pt>
          <cx:pt idx="331">15</cx:pt>
          <cx:pt idx="332">15</cx:pt>
          <cx:pt idx="333">15</cx:pt>
          <cx:pt idx="334">15</cx:pt>
          <cx:pt idx="335">15</cx:pt>
          <cx:pt idx="336">15</cx:pt>
          <cx:pt idx="337">16</cx:pt>
          <cx:pt idx="338">16</cx:pt>
          <cx:pt idx="339">16</cx:pt>
          <cx:pt idx="340">16</cx:pt>
          <cx:pt idx="341">16</cx:pt>
          <cx:pt idx="342">16</cx:pt>
          <cx:pt idx="343">16</cx:pt>
          <cx:pt idx="344">16</cx:pt>
          <cx:pt idx="345">16</cx:pt>
          <cx:pt idx="346">16</cx:pt>
          <cx:pt idx="347">16</cx:pt>
          <cx:pt idx="348">16</cx:pt>
          <cx:pt idx="349">16</cx:pt>
          <cx:pt idx="350">16</cx:pt>
          <cx:pt idx="351">16</cx:pt>
          <cx:pt idx="352">16</cx:pt>
          <cx:pt idx="353">16</cx:pt>
          <cx:pt idx="354">16</cx:pt>
          <cx:pt idx="355">16</cx:pt>
          <cx:pt idx="356">16</cx:pt>
          <cx:pt idx="357">16</cx:pt>
          <cx:pt idx="358">16</cx:pt>
          <cx:pt idx="359">16</cx:pt>
          <cx:pt idx="360">16</cx:pt>
          <cx:pt idx="361">16</cx:pt>
          <cx:pt idx="362">16</cx:pt>
          <cx:pt idx="363">17</cx:pt>
          <cx:pt idx="364">17</cx:pt>
          <cx:pt idx="365">17</cx:pt>
          <cx:pt idx="366">17</cx:pt>
          <cx:pt idx="367">17</cx:pt>
          <cx:pt idx="368">17</cx:pt>
          <cx:pt idx="369">17</cx:pt>
          <cx:pt idx="370">17</cx:pt>
          <cx:pt idx="371">17</cx:pt>
          <cx:pt idx="372">17</cx:pt>
          <cx:pt idx="373">17</cx:pt>
          <cx:pt idx="374">17</cx:pt>
          <cx:pt idx="375">17</cx:pt>
          <cx:pt idx="376">17</cx:pt>
          <cx:pt idx="377">17</cx:pt>
          <cx:pt idx="378">17</cx:pt>
          <cx:pt idx="379">17</cx:pt>
          <cx:pt idx="380">17</cx:pt>
          <cx:pt idx="381">17</cx:pt>
          <cx:pt idx="382">17</cx:pt>
          <cx:pt idx="383">17</cx:pt>
          <cx:pt idx="384">17</cx:pt>
          <cx:pt idx="385">17</cx:pt>
          <cx:pt idx="386">17</cx:pt>
          <cx:pt idx="387">17</cx:pt>
          <cx:pt idx="388">18</cx:pt>
          <cx:pt idx="389">18</cx:pt>
          <cx:pt idx="390">18</cx:pt>
          <cx:pt idx="391">18</cx:pt>
          <cx:pt idx="392">18</cx:pt>
          <cx:pt idx="393">18</cx:pt>
          <cx:pt idx="394">18</cx:pt>
          <cx:pt idx="395">18</cx:pt>
          <cx:pt idx="396">18</cx:pt>
          <cx:pt idx="397">18</cx:pt>
          <cx:pt idx="398">18</cx:pt>
          <cx:pt idx="399">18</cx:pt>
          <cx:pt idx="400">18</cx:pt>
          <cx:pt idx="401">18</cx:pt>
          <cx:pt idx="402">18</cx:pt>
          <cx:pt idx="403">18</cx:pt>
          <cx:pt idx="404">18</cx:pt>
          <cx:pt idx="405">18</cx:pt>
          <cx:pt idx="406">18</cx:pt>
          <cx:pt idx="407">18</cx:pt>
          <cx:pt idx="408">18</cx:pt>
          <cx:pt idx="409">18</cx:pt>
          <cx:pt idx="410">18</cx:pt>
          <cx:pt idx="411">19</cx:pt>
          <cx:pt idx="412">19</cx:pt>
          <cx:pt idx="413">19</cx:pt>
          <cx:pt idx="414">19</cx:pt>
          <cx:pt idx="415">19</cx:pt>
          <cx:pt idx="416">19</cx:pt>
          <cx:pt idx="417">19</cx:pt>
          <cx:pt idx="418">19</cx:pt>
          <cx:pt idx="419">19</cx:pt>
          <cx:pt idx="420">19</cx:pt>
          <cx:pt idx="421">19</cx:pt>
          <cx:pt idx="422">19</cx:pt>
          <cx:pt idx="423">19</cx:pt>
          <cx:pt idx="424">19</cx:pt>
          <cx:pt idx="425">19</cx:pt>
          <cx:pt idx="426">19</cx:pt>
          <cx:pt idx="427">19</cx:pt>
          <cx:pt idx="428">19</cx:pt>
          <cx:pt idx="429">19</cx:pt>
          <cx:pt idx="430">19</cx:pt>
          <cx:pt idx="431">19</cx:pt>
          <cx:pt idx="432">19</cx:pt>
          <cx:pt idx="433">19</cx:pt>
          <cx:pt idx="434">19</cx:pt>
          <cx:pt idx="435">20</cx:pt>
          <cx:pt idx="436">20</cx:pt>
          <cx:pt idx="437">20</cx:pt>
          <cx:pt idx="438">20</cx:pt>
          <cx:pt idx="439">20</cx:pt>
          <cx:pt idx="440">20</cx:pt>
          <cx:pt idx="441">20</cx:pt>
          <cx:pt idx="442">20</cx:pt>
          <cx:pt idx="443">20</cx:pt>
          <cx:pt idx="444">20</cx:pt>
          <cx:pt idx="445">20</cx:pt>
          <cx:pt idx="446">20</cx:pt>
          <cx:pt idx="447">20</cx:pt>
          <cx:pt idx="448">20</cx:pt>
          <cx:pt idx="449">20</cx:pt>
          <cx:pt idx="450">20</cx:pt>
          <cx:pt idx="451">20</cx:pt>
          <cx:pt idx="452">20</cx:pt>
          <cx:pt idx="453">20</cx:pt>
          <cx:pt idx="454">20</cx:pt>
          <cx:pt idx="455">20</cx:pt>
          <cx:pt idx="456">20</cx:pt>
          <cx:pt idx="457">20</cx:pt>
          <cx:pt idx="458">20</cx:pt>
          <cx:pt idx="459">20</cx:pt>
          <cx:pt idx="460">20</cx:pt>
          <cx:pt idx="461">20</cx:pt>
          <cx:pt idx="462">20</cx:pt>
          <cx:pt idx="463">20</cx:pt>
          <cx:pt idx="464">20</cx:pt>
          <cx:pt idx="465">20</cx:pt>
          <cx:pt idx="466">20</cx:pt>
          <cx:pt idx="467">20</cx:pt>
          <cx:pt idx="468">20</cx:pt>
          <cx:pt idx="469">21</cx:pt>
          <cx:pt idx="470">21</cx:pt>
          <cx:pt idx="471">21</cx:pt>
          <cx:pt idx="472">21</cx:pt>
          <cx:pt idx="473">21</cx:pt>
          <cx:pt idx="474">21</cx:pt>
          <cx:pt idx="475">21</cx:pt>
          <cx:pt idx="476">21</cx:pt>
          <cx:pt idx="477">21</cx:pt>
          <cx:pt idx="478">21</cx:pt>
          <cx:pt idx="479">21</cx:pt>
          <cx:pt idx="480">21</cx:pt>
          <cx:pt idx="481">21</cx:pt>
          <cx:pt idx="482">21</cx:pt>
          <cx:pt idx="483">21</cx:pt>
          <cx:pt idx="484">21</cx:pt>
          <cx:pt idx="485">21</cx:pt>
          <cx:pt idx="486">21</cx:pt>
          <cx:pt idx="487">21</cx:pt>
          <cx:pt idx="488">21</cx:pt>
          <cx:pt idx="489">21</cx:pt>
          <cx:pt idx="490">22</cx:pt>
          <cx:pt idx="491">22</cx:pt>
          <cx:pt idx="492">22</cx:pt>
          <cx:pt idx="493">22</cx:pt>
          <cx:pt idx="494">22</cx:pt>
          <cx:pt idx="495">22</cx:pt>
          <cx:pt idx="496">22</cx:pt>
          <cx:pt idx="497">22</cx:pt>
          <cx:pt idx="498">22</cx:pt>
          <cx:pt idx="499">22</cx:pt>
          <cx:pt idx="500">22</cx:pt>
          <cx:pt idx="501">22</cx:pt>
          <cx:pt idx="502">22</cx:pt>
          <cx:pt idx="503">22</cx:pt>
          <cx:pt idx="504">22</cx:pt>
          <cx:pt idx="505">22</cx:pt>
          <cx:pt idx="506">22</cx:pt>
          <cx:pt idx="507">22</cx:pt>
          <cx:pt idx="508">22</cx:pt>
          <cx:pt idx="509">22</cx:pt>
        </cx:lvl>
      </cx:strDim>
      <cx:numDim type="val">
        <cx:lvl ptCount="510" formatCode="General">
          <cx:pt idx="0">738969</cx:pt>
          <cx:pt idx="1">609528</cx:pt>
          <cx:pt idx="2">502667</cx:pt>
          <cx:pt idx="3">791710</cx:pt>
          <cx:pt idx="4">562282</cx:pt>
          <cx:pt idx="5">505761</cx:pt>
          <cx:pt idx="6">549149</cx:pt>
          <cx:pt idx="7">649057</cx:pt>
          <cx:pt idx="8">419526</cx:pt>
          <cx:pt idx="9">154657</cx:pt>
          <cx:pt idx="10">633418</cx:pt>
          <cx:pt idx="11">488928</cx:pt>
          <cx:pt idx="12">622116</cx:pt>
          <cx:pt idx="13">392993</cx:pt>
          <cx:pt idx="14">529149</cx:pt>
          <cx:pt idx="15">327547</cx:pt>
          <cx:pt idx="16">728552</cx:pt>
          <cx:pt idx="17">246459</cx:pt>
          <cx:pt idx="18">775829</cx:pt>
          <cx:pt idx="19">536903</cx:pt>
          <cx:pt idx="20">383789</cx:pt>
          <cx:pt idx="21">332931</cx:pt>
          <cx:pt idx="22">317321</cx:pt>
          <cx:pt idx="23">691454</cx:pt>
          <cx:pt idx="24">460878</cx:pt>
          <cx:pt idx="25">460831</cx:pt>
          <cx:pt idx="26">670872</cx:pt>
          <cx:pt idx="27">759567</cx:pt>
          <cx:pt idx="28">443206</cx:pt>
          <cx:pt idx="29">461788</cx:pt>
          <cx:pt idx="30">928883</cx:pt>
          <cx:pt idx="31">693024</cx:pt>
          <cx:pt idx="32">454250</cx:pt>
          <cx:pt idx="33">594359</cx:pt>
          <cx:pt idx="34">440285</cx:pt>
          <cx:pt idx="35">450233</cx:pt>
          <cx:pt idx="36">546288</cx:pt>
          <cx:pt idx="37">1272867</cx:pt>
          <cx:pt idx="38">498529</cx:pt>
          <cx:pt idx="39">541321</cx:pt>
          <cx:pt idx="40">554942</cx:pt>
          <cx:pt idx="41">314218</cx:pt>
          <cx:pt idx="42">440039</cx:pt>
          <cx:pt idx="43">555089</cx:pt>
          <cx:pt idx="44">1080931</cx:pt>
          <cx:pt idx="45">879089</cx:pt>
          <cx:pt idx="46">354772</cx:pt>
          <cx:pt idx="47">529473</cx:pt>
          <cx:pt idx="48">483233</cx:pt>
          <cx:pt idx="49">529888</cx:pt>
          <cx:pt idx="50">1168503</cx:pt>
          <cx:pt idx="51">477736</cx:pt>
          <cx:pt idx="52">507572</cx:pt>
          <cx:pt idx="53">706558</cx:pt>
          <cx:pt idx="54">604380</cx:pt>
          <cx:pt idx="55">387660</cx:pt>
          <cx:pt idx="56">361848</cx:pt>
          <cx:pt idx="57">286570</cx:pt>
          <cx:pt idx="58">844450</cx:pt>
          <cx:pt idx="59">545610</cx:pt>
          <cx:pt idx="60">561454</cx:pt>
          <cx:pt idx="61">522849</cx:pt>
          <cx:pt idx="62">421832</cx:pt>
          <cx:pt idx="63">597656</cx:pt>
          <cx:pt idx="64">474337</cx:pt>
          <cx:pt idx="65">482197</cx:pt>
          <cx:pt idx="66">317046</cx:pt>
          <cx:pt idx="67">682026</cx:pt>
          <cx:pt idx="68">285373</cx:pt>
          <cx:pt idx="69">279532</cx:pt>
          <cx:pt idx="70">524127</cx:pt>
          <cx:pt idx="71">559831</cx:pt>
          <cx:pt idx="72">723141</cx:pt>
          <cx:pt idx="73">314625</cx:pt>
          <cx:pt idx="74">955854</cx:pt>
          <cx:pt idx="75">551548</cx:pt>
          <cx:pt idx="76">586500</cx:pt>
          <cx:pt idx="77">1039104</cx:pt>
          <cx:pt idx="78">583000</cx:pt>
          <cx:pt idx="79">724250</cx:pt>
          <cx:pt idx="80">732250</cx:pt>
          <cx:pt idx="81">655549</cx:pt>
          <cx:pt idx="82">403338</cx:pt>
          <cx:pt idx="83">598713</cx:pt>
          <cx:pt idx="84">836907</cx:pt>
          <cx:pt idx="85">263366</cx:pt>
          <cx:pt idx="86">344144</cx:pt>
          <cx:pt idx="87">699342</cx:pt>
          <cx:pt idx="88">567137</cx:pt>
          <cx:pt idx="89">256000</cx:pt>
          <cx:pt idx="90">509000</cx:pt>
          <cx:pt idx="91">656750</cx:pt>
          <cx:pt idx="92">235500</cx:pt>
          <cx:pt idx="93">656250</cx:pt>
          <cx:pt idx="94">438500</cx:pt>
          <cx:pt idx="95">296250</cx:pt>
          <cx:pt idx="96">775250</cx:pt>
          <cx:pt idx="97">791750</cx:pt>
          <cx:pt idx="98">408587</cx:pt>
          <cx:pt idx="99">662538</cx:pt>
          <cx:pt idx="100">1566791</cx:pt>
          <cx:pt idx="101">987098</cx:pt>
          <cx:pt idx="102">102767</cx:pt>
          <cx:pt idx="103">780182</cx:pt>
          <cx:pt idx="104">513231</cx:pt>
          <cx:pt idx="105">582836</cx:pt>
          <cx:pt idx="106">368329</cx:pt>
          <cx:pt idx="107">325206</cx:pt>
          <cx:pt idx="108">474448</cx:pt>
          <cx:pt idx="109">467288</cx:pt>
          <cx:pt idx="110">520057</cx:pt>
          <cx:pt idx="111">562646</cx:pt>
          <cx:pt idx="112">656494</cx:pt>
          <cx:pt idx="113">741094</cx:pt>
          <cx:pt idx="114">485000</cx:pt>
          <cx:pt idx="115">594250</cx:pt>
          <cx:pt idx="116">315000</cx:pt>
          <cx:pt idx="117">642250</cx:pt>
          <cx:pt idx="118">908500</cx:pt>
          <cx:pt idx="119">784000</cx:pt>
          <cx:pt idx="120">504191</cx:pt>
          <cx:pt idx="121">470982</cx:pt>
          <cx:pt idx="122">606900</cx:pt>
          <cx:pt idx="123">1085733</cx:pt>
          <cx:pt idx="124">708807</cx:pt>
          <cx:pt idx="125">612720</cx:pt>
          <cx:pt idx="126">369081</cx:pt>
          <cx:pt idx="127">792863</cx:pt>
          <cx:pt idx="128">408037</cx:pt>
          <cx:pt idx="129">440357</cx:pt>
          <cx:pt idx="130">517480</cx:pt>
          <cx:pt idx="131">608434</cx:pt>
          <cx:pt idx="132">530562</cx:pt>
          <cx:pt idx="133">98488</cx:pt>
          <cx:pt idx="134">594441</cx:pt>
          <cx:pt idx="135">489202</cx:pt>
          <cx:pt idx="136">1460877</cx:pt>
          <cx:pt idx="137">565779</cx:pt>
          <cx:pt idx="138">658484</cx:pt>
          <cx:pt idx="139">338264</cx:pt>
          <cx:pt idx="140">126754</cx:pt>
          <cx:pt idx="141">869098</cx:pt>
          <cx:pt idx="142">905750</cx:pt>
          <cx:pt idx="143">371390</cx:pt>
          <cx:pt idx="144">511026</cx:pt>
          <cx:pt idx="145">662751</cx:pt>
          <cx:pt idx="146">614534</cx:pt>
          <cx:pt idx="147">510250</cx:pt>
          <cx:pt idx="148">353458</cx:pt>
          <cx:pt idx="149">591652</cx:pt>
          <cx:pt idx="150">1052341</cx:pt>
          <cx:pt idx="151">318952</cx:pt>
          <cx:pt idx="152">516400</cx:pt>
          <cx:pt idx="153">692774</cx:pt>
          <cx:pt idx="154">1043000</cx:pt>
          <cx:pt idx="155">548565</cx:pt>
          <cx:pt idx="156">603347</cx:pt>
          <cx:pt idx="157">471264</cx:pt>
          <cx:pt idx="158">382494</cx:pt>
          <cx:pt idx="159">309988</cx:pt>
          <cx:pt idx="160">452711</cx:pt>
          <cx:pt idx="161">978688</cx:pt>
          <cx:pt idx="162">480379</cx:pt>
          <cx:pt idx="163">291229</cx:pt>
          <cx:pt idx="164">458456</cx:pt>
          <cx:pt idx="165">322414</cx:pt>
          <cx:pt idx="166">466308</cx:pt>
          <cx:pt idx="167">442395</cx:pt>
          <cx:pt idx="168">1081475</cx:pt>
          <cx:pt idx="169">979510</cx:pt>
          <cx:pt idx="170">359326</cx:pt>
          <cx:pt idx="171">560156</cx:pt>
          <cx:pt idx="172">241774</cx:pt>
          <cx:pt idx="173">271069</cx:pt>
          <cx:pt idx="174">635763</cx:pt>
          <cx:pt idx="175">557777</cx:pt>
          <cx:pt idx="176">498334</cx:pt>
          <cx:pt idx="177">396207</cx:pt>
          <cx:pt idx="178">518045</cx:pt>
          <cx:pt idx="179">418580</cx:pt>
          <cx:pt idx="180">890146</cx:pt>
          <cx:pt idx="181">707467</cx:pt>
          <cx:pt idx="182">716372</cx:pt>
          <cx:pt idx="183">606515</cx:pt>
          <cx:pt idx="184">665095</cx:pt>
          <cx:pt idx="185">765165</cx:pt>
          <cx:pt idx="186">447721</cx:pt>
          <cx:pt idx="187">533738</cx:pt>
          <cx:pt idx="188">604994</cx:pt>
          <cx:pt idx="189">430733</cx:pt>
          <cx:pt idx="190">636298</cx:pt>
          <cx:pt idx="191">913191</cx:pt>
          <cx:pt idx="192">1605735</cx:pt>
          <cx:pt idx="193">1020992</cx:pt>
          <cx:pt idx="194">669251</cx:pt>
          <cx:pt idx="195">473382</cx:pt>
          <cx:pt idx="196">257657</cx:pt>
          <cx:pt idx="197">747988</cx:pt>
          <cx:pt idx="198">365873</cx:pt>
          <cx:pt idx="199">595139</cx:pt>
          <cx:pt idx="200">526206</cx:pt>
          <cx:pt idx="201">619746</cx:pt>
          <cx:pt idx="202">1208287</cx:pt>
          <cx:pt idx="203">751015</cx:pt>
          <cx:pt idx="204">770555</cx:pt>
          <cx:pt idx="205">565837</cx:pt>
          <cx:pt idx="206">764904</cx:pt>
          <cx:pt idx="207">461108</cx:pt>
          <cx:pt idx="208">477661</cx:pt>
          <cx:pt idx="209">247616</cx:pt>
          <cx:pt idx="210">930913</cx:pt>
          <cx:pt idx="211">793844</cx:pt>
          <cx:pt idx="212">1066912</cx:pt>
          <cx:pt idx="213">1327979</cx:pt>
          <cx:pt idx="214">721060</cx:pt>
          <cx:pt idx="215">558562</cx:pt>
          <cx:pt idx="216">343004</cx:pt>
          <cx:pt idx="217">814462</cx:pt>
          <cx:pt idx="218">876524</cx:pt>
          <cx:pt idx="219">931755</cx:pt>
          <cx:pt idx="220">1098487</cx:pt>
          <cx:pt idx="221">395247</cx:pt>
          <cx:pt idx="222">259165</cx:pt>
          <cx:pt idx="223">668284</cx:pt>
          <cx:pt idx="224">389816</cx:pt>
          <cx:pt idx="225">810581</cx:pt>
          <cx:pt idx="226">888708</cx:pt>
          <cx:pt idx="227">1002554</cx:pt>
          <cx:pt idx="228">546235</cx:pt>
          <cx:pt idx="229">636674</cx:pt>
          <cx:pt idx="230">550122</cx:pt>
          <cx:pt idx="231">932406</cx:pt>
          <cx:pt idx="232">1310450</cx:pt>
          <cx:pt idx="233">835311</cx:pt>
          <cx:pt idx="234">452972</cx:pt>
          <cx:pt idx="235">655539</cx:pt>
          <cx:pt idx="236">1122621</cx:pt>
          <cx:pt idx="237">633258</cx:pt>
          <cx:pt idx="238">1019486</cx:pt>
          <cx:pt idx="239">369213</cx:pt>
          <cx:pt idx="240">428524</cx:pt>
          <cx:pt idx="241">736007</cx:pt>
          <cx:pt idx="242">590053</cx:pt>
          <cx:pt idx="243">533231</cx:pt>
          <cx:pt idx="244">171429</cx:pt>
          <cx:pt idx="245">630319</cx:pt>
          <cx:pt idx="246">829471</cx:pt>
          <cx:pt idx="247">377060</cx:pt>
          <cx:pt idx="248">757309</cx:pt>
          <cx:pt idx="249">378027</cx:pt>
          <cx:pt idx="250">780392</cx:pt>
          <cx:pt idx="251">1048742</cx:pt>
          <cx:pt idx="252">596645</cx:pt>
          <cx:pt idx="253">847998</cx:pt>
          <cx:pt idx="254">903117</cx:pt>
          <cx:pt idx="255">1170185</cx:pt>
          <cx:pt idx="256">995682</cx:pt>
          <cx:pt idx="257">922662</cx:pt>
          <cx:pt idx="258">608576</cx:pt>
          <cx:pt idx="259">727970</cx:pt>
          <cx:pt idx="260">269557</cx:pt>
          <cx:pt idx="261">314995</cx:pt>
          <cx:pt idx="262">308769</cx:pt>
          <cx:pt idx="263">412607</cx:pt>
          <cx:pt idx="264">281746</cx:pt>
          <cx:pt idx="265">515888</cx:pt>
          <cx:pt idx="266">586185</cx:pt>
          <cx:pt idx="267">468061</cx:pt>
          <cx:pt idx="268">669507</cx:pt>
          <cx:pt idx="269">769787</cx:pt>
          <cx:pt idx="270">498151</cx:pt>
          <cx:pt idx="271">477189</cx:pt>
          <cx:pt idx="272">149648</cx:pt>
          <cx:pt idx="273">774274</cx:pt>
          <cx:pt idx="274">979295</cx:pt>
          <cx:pt idx="275">395452</cx:pt>
          <cx:pt idx="276">466987</cx:pt>
          <cx:pt idx="277">597089</cx:pt>
          <cx:pt idx="278">540437</cx:pt>
          <cx:pt idx="279">179420</cx:pt>
          <cx:pt idx="280">675872</cx:pt>
          <cx:pt idx="281">846711</cx:pt>
          <cx:pt idx="282">837732</cx:pt>
          <cx:pt idx="283">789708</cx:pt>
          <cx:pt idx="284">585163</cx:pt>
          <cx:pt idx="285">673789</cx:pt>
          <cx:pt idx="286">535964</cx:pt>
          <cx:pt idx="287">1666989</cx:pt>
          <cx:pt idx="288">576655</cx:pt>
          <cx:pt idx="289">395095</cx:pt>
          <cx:pt idx="290">406492</cx:pt>
          <cx:pt idx="291">619879</cx:pt>
          <cx:pt idx="292">764492</cx:pt>
          <cx:pt idx="293">423633</cx:pt>
          <cx:pt idx="294">824791</cx:pt>
          <cx:pt idx="295">967663</cx:pt>
          <cx:pt idx="296">1333010</cx:pt>
          <cx:pt idx="297">535480</cx:pt>
          <cx:pt idx="298">767406</cx:pt>
          <cx:pt idx="299">399241</cx:pt>
          <cx:pt idx="300">549979</cx:pt>
          <cx:pt idx="301">676335</cx:pt>
          <cx:pt idx="302">516430</cx:pt>
          <cx:pt idx="303">1164771</cx:pt>
          <cx:pt idx="304">377135</cx:pt>
          <cx:pt idx="305">412613</cx:pt>
          <cx:pt idx="306">583922</cx:pt>
          <cx:pt idx="307">940532</cx:pt>
          <cx:pt idx="308">404918</cx:pt>
          <cx:pt idx="309">242275</cx:pt>
          <cx:pt idx="310">723695</cx:pt>
          <cx:pt idx="311">337758</cx:pt>
          <cx:pt idx="312">623376</cx:pt>
          <cx:pt idx="313">613645</cx:pt>
          <cx:pt idx="314">874529</cx:pt>
          <cx:pt idx="315">203572</cx:pt>
          <cx:pt idx="316">510385</cx:pt>
          <cx:pt idx="317">648366</cx:pt>
          <cx:pt idx="318">513276</cx:pt>
          <cx:pt idx="319">194547</cx:pt>
          <cx:pt idx="320">510108</cx:pt>
          <cx:pt idx="321">810356</cx:pt>
          <cx:pt idx="322">488387</cx:pt>
          <cx:pt idx="323">293496</cx:pt>
          <cx:pt idx="324">1049497</cx:pt>
          <cx:pt idx="325">357961</cx:pt>
          <cx:pt idx="326">770230</cx:pt>
          <cx:pt idx="327">628029</cx:pt>
          <cx:pt idx="328">1223597</cx:pt>
          <cx:pt idx="329">321798</cx:pt>
          <cx:pt idx="330">1419649</cx:pt>
          <cx:pt idx="331">557031</cx:pt>
          <cx:pt idx="332">206161</cx:pt>
          <cx:pt idx="333">682983</cx:pt>
          <cx:pt idx="334">481009</cx:pt>
          <cx:pt idx="335">628338</cx:pt>
          <cx:pt idx="336">1053557</cx:pt>
          <cx:pt idx="337">284124</cx:pt>
          <cx:pt idx="338">275785</cx:pt>
          <cx:pt idx="339">590711</cx:pt>
          <cx:pt idx="340">204572</cx:pt>
          <cx:pt idx="341">813981</cx:pt>
          <cx:pt idx="342">681806</cx:pt>
          <cx:pt idx="343">505373</cx:pt>
          <cx:pt idx="344">935743</cx:pt>
          <cx:pt idx="345">458611</cx:pt>
          <cx:pt idx="346">183852</cx:pt>
          <cx:pt idx="347">257779</cx:pt>
          <cx:pt idx="348">381895</cx:pt>
          <cx:pt idx="349">517614</cx:pt>
          <cx:pt idx="350">1065469</cx:pt>
          <cx:pt idx="351">647227</cx:pt>
          <cx:pt idx="352">397359</cx:pt>
          <cx:pt idx="353">522224</cx:pt>
          <cx:pt idx="354">636442</cx:pt>
          <cx:pt idx="355">525535</cx:pt>
          <cx:pt idx="356">666435</cx:pt>
          <cx:pt idx="357">638523</cx:pt>
          <cx:pt idx="358">1342977</cx:pt>
          <cx:pt idx="359">307192</cx:pt>
          <cx:pt idx="360">591751</cx:pt>
          <cx:pt idx="361">644729</cx:pt>
          <cx:pt idx="362">743428</cx:pt>
          <cx:pt idx="363">655306</cx:pt>
          <cx:pt idx="364">668626</cx:pt>
          <cx:pt idx="365">349280</cx:pt>
          <cx:pt idx="366">556989</cx:pt>
          <cx:pt idx="367">524541</cx:pt>
          <cx:pt idx="368">534092</cx:pt>
          <cx:pt idx="369">286319</cx:pt>
          <cx:pt idx="370">460835</cx:pt>
          <cx:pt idx="371">399372</cx:pt>
          <cx:pt idx="372">403077</cx:pt>
          <cx:pt idx="373">329885</cx:pt>
          <cx:pt idx="374">461047</cx:pt>
          <cx:pt idx="375">548295</cx:pt>
          <cx:pt idx="376">158054</cx:pt>
          <cx:pt idx="377">601381</cx:pt>
          <cx:pt idx="378">301080</cx:pt>
          <cx:pt idx="379">484115</cx:pt>
          <cx:pt idx="380">671448</cx:pt>
          <cx:pt idx="381">365506</cx:pt>
          <cx:pt idx="382">824826</cx:pt>
          <cx:pt idx="383">619966</cx:pt>
          <cx:pt idx="384">856324</cx:pt>
          <cx:pt idx="385">140901</cx:pt>
          <cx:pt idx="386">843144</cx:pt>
          <cx:pt idx="387">266157</cx:pt>
          <cx:pt idx="388">808040</cx:pt>
          <cx:pt idx="389">534382</cx:pt>
          <cx:pt idx="390">666926</cx:pt>
          <cx:pt idx="391">255601</cx:pt>
          <cx:pt idx="392">435221</cx:pt>
          <cx:pt idx="393">820351</cx:pt>
          <cx:pt idx="394">383780</cx:pt>
          <cx:pt idx="395">290593</cx:pt>
          <cx:pt idx="396">578009</cx:pt>
          <cx:pt idx="397">573011</cx:pt>
          <cx:pt idx="398">760761</cx:pt>
          <cx:pt idx="399">623257</cx:pt>
          <cx:pt idx="400">459238</cx:pt>
          <cx:pt idx="401">612905</cx:pt>
          <cx:pt idx="402">1082154</cx:pt>
          <cx:pt idx="403">740445</cx:pt>
          <cx:pt idx="404">395045</cx:pt>
          <cx:pt idx="405">389801</cx:pt>
          <cx:pt idx="406">754648</cx:pt>
          <cx:pt idx="407">1153507</cx:pt>
          <cx:pt idx="408">140427</cx:pt>
          <cx:pt idx="409">482412</cx:pt>
          <cx:pt idx="410">434039</cx:pt>
          <cx:pt idx="411">912049</cx:pt>
          <cx:pt idx="412">435594</cx:pt>
          <cx:pt idx="413">906183</cx:pt>
          <cx:pt idx="414">630765</cx:pt>
          <cx:pt idx="415">616581</cx:pt>
          <cx:pt idx="416">593615</cx:pt>
          <cx:pt idx="417">558644</cx:pt>
          <cx:pt idx="418">915716</cx:pt>
          <cx:pt idx="419">290340</cx:pt>
          <cx:pt idx="420">964845</cx:pt>
          <cx:pt idx="421">603317</cx:pt>
          <cx:pt idx="422">662354</cx:pt>
          <cx:pt idx="423">604285</cx:pt>
          <cx:pt idx="424">670513</cx:pt>
          <cx:pt idx="425">837377</cx:pt>
          <cx:pt idx="426">840782</cx:pt>
          <cx:pt idx="427">633632</cx:pt>
          <cx:pt idx="428">551289</cx:pt>
          <cx:pt idx="429">430002</cx:pt>
          <cx:pt idx="430">560456</cx:pt>
          <cx:pt idx="431">791860</cx:pt>
          <cx:pt idx="432">715946</cx:pt>
          <cx:pt idx="433">688603</cx:pt>
          <cx:pt idx="434">616019</cx:pt>
          <cx:pt idx="435">670915</cx:pt>
          <cx:pt idx="436">780809</cx:pt>
          <cx:pt idx="437">498468</cx:pt>
          <cx:pt idx="438">392723</cx:pt>
          <cx:pt idx="439">624957</cx:pt>
          <cx:pt idx="440">546186</cx:pt>
          <cx:pt idx="441">752813</cx:pt>
          <cx:pt idx="442">451465</cx:pt>
          <cx:pt idx="443">608150</cx:pt>
          <cx:pt idx="444">476261</cx:pt>
          <cx:pt idx="445">479535</cx:pt>
          <cx:pt idx="446">573618</cx:pt>
          <cx:pt idx="447">1025180</cx:pt>
          <cx:pt idx="448">468182</cx:pt>
          <cx:pt idx="449">627473</cx:pt>
          <cx:pt idx="450">626789</cx:pt>
          <cx:pt idx="451">459239</cx:pt>
          <cx:pt idx="452">276051</cx:pt>
          <cx:pt idx="453">872253</cx:pt>
          <cx:pt idx="454">483004</cx:pt>
          <cx:pt idx="455">260474</cx:pt>
          <cx:pt idx="456">232600</cx:pt>
          <cx:pt idx="457">647701</cx:pt>
          <cx:pt idx="458">329353</cx:pt>
          <cx:pt idx="459">629051</cx:pt>
          <cx:pt idx="460">245210</cx:pt>
          <cx:pt idx="461">357014</cx:pt>
          <cx:pt idx="462">456973</cx:pt>
          <cx:pt idx="463">529765</cx:pt>
          <cx:pt idx="464">343007</cx:pt>
          <cx:pt idx="465">507349</cx:pt>
          <cx:pt idx="466">480025</cx:pt>
          <cx:pt idx="467">433095</cx:pt>
          <cx:pt idx="468">580881</cx:pt>
          <cx:pt idx="469">422720</cx:pt>
          <cx:pt idx="470">590055</cx:pt>
          <cx:pt idx="471">876046</cx:pt>
          <cx:pt idx="472">148044</cx:pt>
          <cx:pt idx="473">390181</cx:pt>
          <cx:pt idx="474">590181</cx:pt>
          <cx:pt idx="475">1129544</cx:pt>
          <cx:pt idx="476">160405</cx:pt>
          <cx:pt idx="477">525099</cx:pt>
          <cx:pt idx="478">724734</cx:pt>
          <cx:pt idx="479">411429</cx:pt>
          <cx:pt idx="480">588715</cx:pt>
          <cx:pt idx="481">699333</cx:pt>
          <cx:pt idx="482">627757</cx:pt>
          <cx:pt idx="483">786614</cx:pt>
          <cx:pt idx="484">525801</cx:pt>
          <cx:pt idx="485">575997</cx:pt>
          <cx:pt idx="486">514083</cx:pt>
          <cx:pt idx="487">951573</cx:pt>
          <cx:pt idx="488">450927</cx:pt>
          <cx:pt idx="489">209209</cx:pt>
          <cx:pt idx="490">1208648</cx:pt>
          <cx:pt idx="491">391197</cx:pt>
          <cx:pt idx="492">790105</cx:pt>
          <cx:pt idx="493">1319741</cx:pt>
          <cx:pt idx="494">586737</cx:pt>
          <cx:pt idx="495">510273</cx:pt>
          <cx:pt idx="496">988157</cx:pt>
          <cx:pt idx="497">616906</cx:pt>
          <cx:pt idx="498">472230</cx:pt>
          <cx:pt idx="499">626493</cx:pt>
          <cx:pt idx="500">1017890</cx:pt>
          <cx:pt idx="501">542279</cx:pt>
          <cx:pt idx="502">461347</cx:pt>
          <cx:pt idx="503">444710</cx:pt>
          <cx:pt idx="504">743677</cx:pt>
          <cx:pt idx="505">468806</cx:pt>
          <cx:pt idx="506">911157</cx:pt>
          <cx:pt idx="507">729745</cx:pt>
          <cx:pt idx="508">900172</cx:pt>
          <cx:pt idx="509">416156</cx:pt>
        </cx:lvl>
      </cx:numDim>
    </cx:data>
  </cx:chartData>
  <cx:chart>
    <cx:plotArea>
      <cx:plotAreaRegion>
        <cx:series layoutId="boxWhisker" uniqueId="{4182C088-BBF1-40C3-8A6B-46B290DE937D}">
          <cx:dataId val="0"/>
          <cx:layoutPr>
            <cx:visibility meanLine="0" meanMarker="1" nonoutliers="0" outliers="1"/>
            <cx:statistics quartileMethod="exclusive"/>
          </cx:layoutPr>
        </cx:series>
      </cx:plotAreaRegion>
      <cx:axis id="0">
        <cx:catScaling gapWidth="1"/>
        <cx:title>
          <cx:tx>
            <cx:txData>
              <cx:v>Enzyme Lot (MTF)</cx:v>
            </cx:txData>
          </cx:tx>
          <cx:txPr>
            <a:bodyPr spcFirstLastPara="1" vertOverflow="ellipsis" wrap="square" lIns="0" tIns="0" rIns="0" bIns="0" anchor="ctr" anchorCtr="1"/>
            <a:lstStyle/>
            <a:p>
              <a:pPr algn="ctr">
                <a:defRPr/>
              </a:pPr>
              <a:r>
                <a:rPr lang="en-US" baseline="0"/>
                <a:t>Enzyme Lot (MTF)</a:t>
              </a:r>
            </a:p>
          </cx:txPr>
        </cx:title>
        <cx:tickLabels/>
      </cx:axis>
      <cx:axis id="1">
        <cx:valScaling/>
        <cx:title>
          <cx:tx>
            <cx:txData>
              <cx:v>Total Pre-Purification IE</cx:v>
            </cx:txData>
          </cx:tx>
          <cx:txPr>
            <a:bodyPr spcFirstLastPara="1" vertOverflow="ellipsis" wrap="square" lIns="0" tIns="0" rIns="0" bIns="0" anchor="ctr" anchorCtr="1"/>
            <a:lstStyle/>
            <a:p>
              <a:pPr algn="ctr">
                <a:defRPr/>
              </a:pPr>
              <a:r>
                <a:rPr lang="en-US" baseline="0"/>
                <a:t>Total Pre-Purification IE</a:t>
              </a:r>
            </a:p>
          </cx:txPr>
        </cx:title>
        <cx:majorGridlines/>
        <cx:tickLabels/>
        <cx:numFmt formatCode="#,##0" sourceLinked="0"/>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lvl ptCount="59">
          <cx:pt idx="0">1.00</cx:pt>
          <cx:pt idx="1">1.00</cx:pt>
          <cx:pt idx="2">1.00</cx:pt>
          <cx:pt idx="3">1.00</cx:pt>
          <cx:pt idx="4">1.00</cx:pt>
          <cx:pt idx="5">2.00</cx:pt>
          <cx:pt idx="6">2.00</cx:pt>
          <cx:pt idx="7">2.00</cx:pt>
          <cx:pt idx="8">2.00</cx:pt>
          <cx:pt idx="9">2.00</cx:pt>
          <cx:pt idx="10">2.00</cx:pt>
          <cx:pt idx="11">2.00</cx:pt>
          <cx:pt idx="12">3.00</cx:pt>
          <cx:pt idx="13">3.00</cx:pt>
          <cx:pt idx="14">3.00</cx:pt>
          <cx:pt idx="15">3.00</cx:pt>
          <cx:pt idx="16">3.00</cx:pt>
          <cx:pt idx="17">3.00</cx:pt>
          <cx:pt idx="18">3.00</cx:pt>
          <cx:pt idx="19">3.00</cx:pt>
          <cx:pt idx="20">3.00</cx:pt>
          <cx:pt idx="21">3.00</cx:pt>
          <cx:pt idx="22">3.00</cx:pt>
          <cx:pt idx="23">3.00</cx:pt>
          <cx:pt idx="24">3.00</cx:pt>
          <cx:pt idx="25">3.00</cx:pt>
          <cx:pt idx="26">3.00</cx:pt>
          <cx:pt idx="27">3.00</cx:pt>
          <cx:pt idx="28">3.00</cx:pt>
          <cx:pt idx="29">3.00</cx:pt>
          <cx:pt idx="30">4.00</cx:pt>
          <cx:pt idx="31">4.00</cx:pt>
          <cx:pt idx="32">4.00</cx:pt>
          <cx:pt idx="33">4.00</cx:pt>
          <cx:pt idx="34">4.00</cx:pt>
          <cx:pt idx="35">4.00</cx:pt>
          <cx:pt idx="36">4.00</cx:pt>
          <cx:pt idx="37">4.00</cx:pt>
          <cx:pt idx="38">4.00</cx:pt>
          <cx:pt idx="39">4.00</cx:pt>
          <cx:pt idx="40">4.00</cx:pt>
          <cx:pt idx="41">4.00</cx:pt>
          <cx:pt idx="42">4.00</cx:pt>
          <cx:pt idx="43">4.00</cx:pt>
          <cx:pt idx="44">4.00</cx:pt>
          <cx:pt idx="45">4.00</cx:pt>
          <cx:pt idx="46">4.00</cx:pt>
          <cx:pt idx="47">5.00</cx:pt>
          <cx:pt idx="48">5.00</cx:pt>
          <cx:pt idx="49">5.00</cx:pt>
          <cx:pt idx="50">5.00</cx:pt>
          <cx:pt idx="51">5.00</cx:pt>
          <cx:pt idx="52">5.00</cx:pt>
          <cx:pt idx="53">5.00</cx:pt>
          <cx:pt idx="54">5.00</cx:pt>
          <cx:pt idx="55">5.00</cx:pt>
          <cx:pt idx="56">5.00</cx:pt>
          <cx:pt idx="57">5.00</cx:pt>
          <cx:pt idx="58">6.00</cx:pt>
        </cx:lvl>
      </cx:strDim>
      <cx:numDim type="val">
        <cx:lvl ptCount="59" formatCode="General">
          <cx:pt idx="0">798698</cx:pt>
          <cx:pt idx="1">553253</cx:pt>
          <cx:pt idx="2">208710</cx:pt>
          <cx:pt idx="3">375025</cx:pt>
          <cx:pt idx="4">639666</cx:pt>
          <cx:pt idx="5">614111</cx:pt>
          <cx:pt idx="6">1211241</cx:pt>
          <cx:pt idx="7">973592</cx:pt>
          <cx:pt idx="8">396746</cx:pt>
          <cx:pt idx="9">929811</cx:pt>
          <cx:pt idx="10">738879</cx:pt>
          <cx:pt idx="11">618857</cx:pt>
          <cx:pt idx="12">587756</cx:pt>
          <cx:pt idx="13">337267</cx:pt>
          <cx:pt idx="14">558742</cx:pt>
          <cx:pt idx="15">424574</cx:pt>
          <cx:pt idx="16">185762</cx:pt>
          <cx:pt idx="17">405149</cx:pt>
          <cx:pt idx="18">917206</cx:pt>
          <cx:pt idx="19">815514</cx:pt>
          <cx:pt idx="20">772379</cx:pt>
          <cx:pt idx="21">325135</cx:pt>
          <cx:pt idx="22">632632</cx:pt>
          <cx:pt idx="23">567098</cx:pt>
          <cx:pt idx="24">752098</cx:pt>
          <cx:pt idx="25">570192</cx:pt>
          <cx:pt idx="26">286222</cx:pt>
          <cx:pt idx="27">231171</cx:pt>
          <cx:pt idx="28">1383956</cx:pt>
          <cx:pt idx="29">267602</cx:pt>
          <cx:pt idx="30">669794</cx:pt>
          <cx:pt idx="31">205565</cx:pt>
          <cx:pt idx="32">825353</cx:pt>
          <cx:pt idx="33">430762</cx:pt>
          <cx:pt idx="34">923930</cx:pt>
          <cx:pt idx="35">805893</cx:pt>
          <cx:pt idx="36">465183</cx:pt>
          <cx:pt idx="37">382940</cx:pt>
          <cx:pt idx="38">132565</cx:pt>
          <cx:pt idx="39">187796</cx:pt>
          <cx:pt idx="40">503402</cx:pt>
          <cx:pt idx="41">395585</cx:pt>
          <cx:pt idx="42">705258</cx:pt>
          <cx:pt idx="43">729533</cx:pt>
          <cx:pt idx="44">509796</cx:pt>
          <cx:pt idx="45">1509122</cx:pt>
          <cx:pt idx="46">503044</cx:pt>
          <cx:pt idx="47">887582</cx:pt>
          <cx:pt idx="48">842302</cx:pt>
          <cx:pt idx="49">238660</cx:pt>
          <cx:pt idx="50">576647</cx:pt>
          <cx:pt idx="51">456947</cx:pt>
          <cx:pt idx="52">382158</cx:pt>
          <cx:pt idx="53">702593</cx:pt>
          <cx:pt idx="54">790955</cx:pt>
          <cx:pt idx="55">996149</cx:pt>
          <cx:pt idx="56">337989</cx:pt>
          <cx:pt idx="57">466885</cx:pt>
          <cx:pt idx="58">709852</cx:pt>
        </cx:lvl>
      </cx:numDim>
    </cx:data>
  </cx:chartData>
  <cx:chart>
    <cx:plotArea>
      <cx:plotAreaRegion>
        <cx:series layoutId="boxWhisker" uniqueId="{4182C088-BBF1-40C3-8A6B-46B290DE937D}">
          <cx:dataId val="0"/>
          <cx:layoutPr>
            <cx:visibility meanLine="0" meanMarker="1" nonoutliers="0" outliers="1"/>
            <cx:statistics quartileMethod="exclusive"/>
          </cx:layoutPr>
        </cx:series>
      </cx:plotAreaRegion>
      <cx:axis id="0">
        <cx:catScaling gapWidth="1"/>
        <cx:title>
          <cx:tx>
            <cx:rich>
              <a:bodyPr spcFirstLastPara="1" vertOverflow="ellipsis" wrap="square" lIns="0" tIns="0" rIns="0" bIns="0" anchor="ctr" anchorCtr="1"/>
              <a:lstStyle/>
              <a:p>
                <a:pPr algn="ctr">
                  <a:defRPr/>
                </a:pPr>
                <a:r>
                  <a:rPr lang="en-US" baseline="0"/>
                  <a:t>Enzyme Lot (</a:t>
                </a:r>
                <a:r>
                  <a:rPr lang="en-US" baseline="0" err="1"/>
                  <a:t>rColl</a:t>
                </a:r>
                <a:r>
                  <a:rPr lang="en-US" baseline="0"/>
                  <a:t>/ BP Protease)</a:t>
                </a:r>
              </a:p>
            </cx:rich>
          </cx:tx>
        </cx:title>
        <cx:tickLabels/>
      </cx:axis>
      <cx:axis id="1">
        <cx:valScaling max="1800000"/>
        <cx:title>
          <cx:tx>
            <cx:txData>
              <cx:v>Total Pre-Purification IE</cx:v>
            </cx:txData>
          </cx:tx>
          <cx:txPr>
            <a:bodyPr spcFirstLastPara="1" vertOverflow="ellipsis" wrap="square" lIns="0" tIns="0" rIns="0" bIns="0" anchor="ctr" anchorCtr="1"/>
            <a:lstStyle/>
            <a:p>
              <a:pPr algn="ctr">
                <a:defRPr/>
              </a:pPr>
              <a:r>
                <a:rPr lang="en-US" baseline="0"/>
                <a:t>Total Pre-Purification IE</a:t>
              </a:r>
            </a:p>
          </cx:txPr>
        </cx:title>
        <cx:majorGridlines/>
        <cx:tickLabels/>
        <cx:numFmt formatCode="#,##0" sourceLinked="0"/>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lvl ptCount="286">
          <cx:pt idx="0">1</cx:pt>
          <cx:pt idx="1">1</cx:pt>
          <cx:pt idx="2">1</cx:pt>
          <cx:pt idx="3">1</cx:pt>
          <cx:pt idx="4">1</cx:pt>
          <cx:pt idx="5">1</cx:pt>
          <cx:pt idx="6">1</cx:pt>
          <cx:pt idx="7">1</cx:pt>
          <cx:pt idx="8">1</cx:pt>
          <cx:pt idx="9">2</cx:pt>
          <cx:pt idx="10">2</cx:pt>
          <cx:pt idx="11">2</cx:pt>
          <cx:pt idx="12">2</cx:pt>
          <cx:pt idx="13">2</cx:pt>
          <cx:pt idx="14">2</cx:pt>
          <cx:pt idx="15">2</cx:pt>
          <cx:pt idx="16">2</cx:pt>
          <cx:pt idx="17">2</cx:pt>
          <cx:pt idx="18">3</cx:pt>
          <cx:pt idx="19">3</cx:pt>
          <cx:pt idx="20">3</cx:pt>
          <cx:pt idx="21">3</cx:pt>
          <cx:pt idx="22">3</cx:pt>
          <cx:pt idx="23">3</cx:pt>
          <cx:pt idx="24">3</cx:pt>
          <cx:pt idx="25">3</cx:pt>
          <cx:pt idx="26">3</cx:pt>
          <cx:pt idx="27">4</cx:pt>
          <cx:pt idx="28">4</cx:pt>
          <cx:pt idx="29">4</cx:pt>
          <cx:pt idx="30">4</cx:pt>
          <cx:pt idx="31">4</cx:pt>
          <cx:pt idx="32">4</cx:pt>
          <cx:pt idx="33">4</cx:pt>
          <cx:pt idx="34">4</cx:pt>
          <cx:pt idx="35">5</cx:pt>
          <cx:pt idx="36">5</cx:pt>
          <cx:pt idx="37">5</cx:pt>
          <cx:pt idx="38">5</cx:pt>
          <cx:pt idx="39">5</cx:pt>
          <cx:pt idx="40">5</cx:pt>
          <cx:pt idx="41">5</cx:pt>
          <cx:pt idx="42">5</cx:pt>
          <cx:pt idx="43">5</cx:pt>
          <cx:pt idx="44">5</cx:pt>
          <cx:pt idx="45">5</cx:pt>
          <cx:pt idx="46">5</cx:pt>
          <cx:pt idx="47">5</cx:pt>
          <cx:pt idx="48">5</cx:pt>
          <cx:pt idx="49">5</cx:pt>
          <cx:pt idx="50">5</cx:pt>
          <cx:pt idx="51">6</cx:pt>
          <cx:pt idx="52">6</cx:pt>
          <cx:pt idx="53">6</cx:pt>
          <cx:pt idx="54">6</cx:pt>
          <cx:pt idx="55">6</cx:pt>
          <cx:pt idx="56">6</cx:pt>
          <cx:pt idx="57">6</cx:pt>
          <cx:pt idx="58">6</cx:pt>
          <cx:pt idx="59">6</cx:pt>
          <cx:pt idx="60">6</cx:pt>
          <cx:pt idx="61">6</cx:pt>
          <cx:pt idx="62">6</cx:pt>
          <cx:pt idx="63">6</cx:pt>
          <cx:pt idx="64">6</cx:pt>
          <cx:pt idx="65">6</cx:pt>
          <cx:pt idx="66">6</cx:pt>
          <cx:pt idx="67">6</cx:pt>
          <cx:pt idx="68">6</cx:pt>
          <cx:pt idx="69">6</cx:pt>
          <cx:pt idx="70">7</cx:pt>
          <cx:pt idx="71">7</cx:pt>
          <cx:pt idx="72">7</cx:pt>
          <cx:pt idx="73">7</cx:pt>
          <cx:pt idx="74">7</cx:pt>
          <cx:pt idx="75">7</cx:pt>
          <cx:pt idx="76">7</cx:pt>
          <cx:pt idx="77">7</cx:pt>
          <cx:pt idx="78">7</cx:pt>
          <cx:pt idx="79">7</cx:pt>
          <cx:pt idx="80">7</cx:pt>
          <cx:pt idx="81">7</cx:pt>
          <cx:pt idx="82">7</cx:pt>
          <cx:pt idx="83">7</cx:pt>
          <cx:pt idx="84">7</cx:pt>
          <cx:pt idx="85">7</cx:pt>
          <cx:pt idx="86">7</cx:pt>
          <cx:pt idx="87">7</cx:pt>
          <cx:pt idx="88">8</cx:pt>
          <cx:pt idx="89">8</cx:pt>
          <cx:pt idx="90">8</cx:pt>
          <cx:pt idx="91">8</cx:pt>
          <cx:pt idx="92">8</cx:pt>
          <cx:pt idx="93">8</cx:pt>
          <cx:pt idx="94">8</cx:pt>
          <cx:pt idx="95">8</cx:pt>
          <cx:pt idx="96">8</cx:pt>
          <cx:pt idx="97">8</cx:pt>
          <cx:pt idx="98">8</cx:pt>
          <cx:pt idx="99">8</cx:pt>
          <cx:pt idx="100">8</cx:pt>
          <cx:pt idx="101">8</cx:pt>
          <cx:pt idx="102">8</cx:pt>
          <cx:pt idx="103">8</cx:pt>
          <cx:pt idx="104">8</cx:pt>
          <cx:pt idx="105">8</cx:pt>
          <cx:pt idx="106">8</cx:pt>
          <cx:pt idx="107">9</cx:pt>
          <cx:pt idx="108">9</cx:pt>
          <cx:pt idx="109">9</cx:pt>
          <cx:pt idx="110">9</cx:pt>
          <cx:pt idx="111">9</cx:pt>
          <cx:pt idx="112">9</cx:pt>
          <cx:pt idx="113">9</cx:pt>
          <cx:pt idx="114">9</cx:pt>
          <cx:pt idx="115">9</cx:pt>
          <cx:pt idx="116">9</cx:pt>
          <cx:pt idx="117">9</cx:pt>
          <cx:pt idx="118">9</cx:pt>
          <cx:pt idx="119">9</cx:pt>
          <cx:pt idx="120">9</cx:pt>
          <cx:pt idx="121">9</cx:pt>
          <cx:pt idx="122">9</cx:pt>
          <cx:pt idx="123">9</cx:pt>
          <cx:pt idx="124">10</cx:pt>
          <cx:pt idx="125">10</cx:pt>
          <cx:pt idx="126">10</cx:pt>
          <cx:pt idx="127">10</cx:pt>
          <cx:pt idx="128">10</cx:pt>
          <cx:pt idx="129">10</cx:pt>
          <cx:pt idx="130">10</cx:pt>
          <cx:pt idx="131">10</cx:pt>
          <cx:pt idx="132">10</cx:pt>
          <cx:pt idx="133">10</cx:pt>
          <cx:pt idx="134">10</cx:pt>
          <cx:pt idx="135">10</cx:pt>
          <cx:pt idx="136">10</cx:pt>
          <cx:pt idx="137">10</cx:pt>
          <cx:pt idx="138">10</cx:pt>
          <cx:pt idx="139">10</cx:pt>
          <cx:pt idx="140">10</cx:pt>
          <cx:pt idx="141">10</cx:pt>
          <cx:pt idx="142">10</cx:pt>
          <cx:pt idx="143">10</cx:pt>
          <cx:pt idx="144">10</cx:pt>
          <cx:pt idx="145">10</cx:pt>
          <cx:pt idx="146">10</cx:pt>
          <cx:pt idx="147">10</cx:pt>
          <cx:pt idx="148">10</cx:pt>
          <cx:pt idx="149">10</cx:pt>
          <cx:pt idx="150">10</cx:pt>
          <cx:pt idx="151">10</cx:pt>
          <cx:pt idx="152">10</cx:pt>
          <cx:pt idx="153">10</cx:pt>
          <cx:pt idx="154">10</cx:pt>
          <cx:pt idx="155">10</cx:pt>
          <cx:pt idx="156">10</cx:pt>
          <cx:pt idx="157">10</cx:pt>
          <cx:pt idx="158">10</cx:pt>
          <cx:pt idx="159">10</cx:pt>
          <cx:pt idx="160">10</cx:pt>
          <cx:pt idx="161">11</cx:pt>
          <cx:pt idx="162">11</cx:pt>
          <cx:pt idx="163">11</cx:pt>
          <cx:pt idx="164">11</cx:pt>
          <cx:pt idx="165">11</cx:pt>
          <cx:pt idx="166">11</cx:pt>
          <cx:pt idx="167">11</cx:pt>
          <cx:pt idx="168">11</cx:pt>
          <cx:pt idx="169">11</cx:pt>
          <cx:pt idx="170">11</cx:pt>
          <cx:pt idx="171">11</cx:pt>
          <cx:pt idx="172">11</cx:pt>
          <cx:pt idx="173">11</cx:pt>
          <cx:pt idx="174">11</cx:pt>
          <cx:pt idx="175">11</cx:pt>
          <cx:pt idx="176">12</cx:pt>
          <cx:pt idx="177">12</cx:pt>
          <cx:pt idx="178">12</cx:pt>
          <cx:pt idx="179">12</cx:pt>
          <cx:pt idx="180">12</cx:pt>
          <cx:pt idx="181">12</cx:pt>
          <cx:pt idx="182">12</cx:pt>
          <cx:pt idx="183">12</cx:pt>
          <cx:pt idx="184">12</cx:pt>
          <cx:pt idx="185">12</cx:pt>
          <cx:pt idx="186">12</cx:pt>
          <cx:pt idx="187">12</cx:pt>
          <cx:pt idx="188">12</cx:pt>
          <cx:pt idx="189">12</cx:pt>
          <cx:pt idx="190">12</cx:pt>
          <cx:pt idx="191">12</cx:pt>
          <cx:pt idx="192">12</cx:pt>
          <cx:pt idx="193">13</cx:pt>
          <cx:pt idx="194">13</cx:pt>
          <cx:pt idx="195">13</cx:pt>
          <cx:pt idx="196">13</cx:pt>
          <cx:pt idx="197">13</cx:pt>
          <cx:pt idx="198">13</cx:pt>
          <cx:pt idx="199">13</cx:pt>
          <cx:pt idx="200">13</cx:pt>
          <cx:pt idx="201">13</cx:pt>
          <cx:pt idx="202">13</cx:pt>
          <cx:pt idx="203">13</cx:pt>
          <cx:pt idx="204">13</cx:pt>
          <cx:pt idx="205">13</cx:pt>
          <cx:pt idx="206">13</cx:pt>
          <cx:pt idx="207">13</cx:pt>
          <cx:pt idx="208">13</cx:pt>
          <cx:pt idx="209">14</cx:pt>
          <cx:pt idx="210">14</cx:pt>
          <cx:pt idx="211">14</cx:pt>
          <cx:pt idx="212">14</cx:pt>
          <cx:pt idx="213">14</cx:pt>
          <cx:pt idx="214">14</cx:pt>
          <cx:pt idx="215">14</cx:pt>
          <cx:pt idx="216">14</cx:pt>
          <cx:pt idx="217">14</cx:pt>
          <cx:pt idx="218">14</cx:pt>
          <cx:pt idx="219">14</cx:pt>
          <cx:pt idx="220">14</cx:pt>
          <cx:pt idx="221">14</cx:pt>
          <cx:pt idx="222">14</cx:pt>
          <cx:pt idx="223">14</cx:pt>
          <cx:pt idx="224">14</cx:pt>
          <cx:pt idx="225">14</cx:pt>
          <cx:pt idx="226">14</cx:pt>
          <cx:pt idx="227">14</cx:pt>
          <cx:pt idx="228">14</cx:pt>
          <cx:pt idx="229">14</cx:pt>
          <cx:pt idx="230">14</cx:pt>
          <cx:pt idx="231">14</cx:pt>
          <cx:pt idx="232">14</cx:pt>
          <cx:pt idx="233">14</cx:pt>
          <cx:pt idx="234">14</cx:pt>
          <cx:pt idx="235">14</cx:pt>
          <cx:pt idx="236">14</cx:pt>
          <cx:pt idx="237">14</cx:pt>
          <cx:pt idx="238">14</cx:pt>
          <cx:pt idx="239">14</cx:pt>
          <cx:pt idx="240">14</cx:pt>
          <cx:pt idx="241">14</cx:pt>
          <cx:pt idx="242">14</cx:pt>
          <cx:pt idx="243">14</cx:pt>
          <cx:pt idx="244">14</cx:pt>
          <cx:pt idx="245">14</cx:pt>
          <cx:pt idx="246">14</cx:pt>
          <cx:pt idx="247">14</cx:pt>
          <cx:pt idx="248">14</cx:pt>
          <cx:pt idx="249">14</cx:pt>
          <cx:pt idx="250">14</cx:pt>
          <cx:pt idx="251">14</cx:pt>
          <cx:pt idx="252">14</cx:pt>
          <cx:pt idx="253">14</cx:pt>
          <cx:pt idx="254">14</cx:pt>
          <cx:pt idx="255">15</cx:pt>
          <cx:pt idx="256">15</cx:pt>
          <cx:pt idx="257">15</cx:pt>
          <cx:pt idx="258">15</cx:pt>
          <cx:pt idx="259">15</cx:pt>
          <cx:pt idx="260">15</cx:pt>
          <cx:pt idx="261">15</cx:pt>
          <cx:pt idx="262">15</cx:pt>
          <cx:pt idx="263">15</cx:pt>
          <cx:pt idx="264">15</cx:pt>
          <cx:pt idx="265">15</cx:pt>
          <cx:pt idx="266">15</cx:pt>
          <cx:pt idx="267">15</cx:pt>
          <cx:pt idx="268">15</cx:pt>
          <cx:pt idx="269">15</cx:pt>
          <cx:pt idx="270">15</cx:pt>
          <cx:pt idx="271">15</cx:pt>
          <cx:pt idx="272">16</cx:pt>
          <cx:pt idx="273">16</cx:pt>
          <cx:pt idx="274">16</cx:pt>
          <cx:pt idx="275">16</cx:pt>
          <cx:pt idx="276">16</cx:pt>
          <cx:pt idx="277">16</cx:pt>
          <cx:pt idx="278">16</cx:pt>
          <cx:pt idx="279">16</cx:pt>
          <cx:pt idx="280">16</cx:pt>
          <cx:pt idx="281">16</cx:pt>
          <cx:pt idx="282">16</cx:pt>
          <cx:pt idx="283">16</cx:pt>
          <cx:pt idx="284">16</cx:pt>
          <cx:pt idx="285">16</cx:pt>
        </cx:lvl>
      </cx:strDim>
      <cx:numDim type="val">
        <cx:lvl ptCount="286" formatCode="General">
          <cx:pt idx="0">381901</cx:pt>
          <cx:pt idx="1">452928</cx:pt>
          <cx:pt idx="2">579696</cx:pt>
          <cx:pt idx="3">467470</cx:pt>
          <cx:pt idx="4">483792</cx:pt>
          <cx:pt idx="5">530439</cx:pt>
          <cx:pt idx="6">428369</cx:pt>
          <cx:pt idx="7">1063734</cx:pt>
          <cx:pt idx="8">314016</cx:pt>
          <cx:pt idx="9">275749</cx:pt>
          <cx:pt idx="10">571028</cx:pt>
          <cx:pt idx="11">550000</cx:pt>
          <cx:pt idx="12">267418</cx:pt>
          <cx:pt idx="13">590679</cx:pt>
          <cx:pt idx="14">533036</cx:pt>
          <cx:pt idx="15">324892</cx:pt>
          <cx:pt idx="16">588204</cx:pt>
          <cx:pt idx="17">349661</cx:pt>
          <cx:pt idx="18">667792</cx:pt>
          <cx:pt idx="19">719660</cx:pt>
          <cx:pt idx="20">484250</cx:pt>
          <cx:pt idx="21">644991</cx:pt>
          <cx:pt idx="22">283264</cx:pt>
          <cx:pt idx="23">984222</cx:pt>
          <cx:pt idx="24">366958</cx:pt>
          <cx:pt idx="25">858019</cx:pt>
          <cx:pt idx="26">465250</cx:pt>
          <cx:pt idx="27">414750</cx:pt>
          <cx:pt idx="28">443038</cx:pt>
          <cx:pt idx="29">384291</cx:pt>
          <cx:pt idx="30">383637</cx:pt>
          <cx:pt idx="31">290486</cx:pt>
          <cx:pt idx="32">458496</cx:pt>
          <cx:pt idx="33">301878</cx:pt>
          <cx:pt idx="34">474262</cx:pt>
          <cx:pt idx="35">268364</cx:pt>
          <cx:pt idx="36">396007</cx:pt>
          <cx:pt idx="37">1098062</cx:pt>
          <cx:pt idx="38">446360</cx:pt>
          <cx:pt idx="39">497881</cx:pt>
          <cx:pt idx="40">988871</cx:pt>
          <cx:pt idx="41">945514</cx:pt>
          <cx:pt idx="42">367717</cx:pt>
          <cx:pt idx="43">367883</cx:pt>
          <cx:pt idx="44">352721</cx:pt>
          <cx:pt idx="45">419121</cx:pt>
          <cx:pt idx="46">695104</cx:pt>
          <cx:pt idx="47">118926</cx:pt>
          <cx:pt idx="48">560892</cx:pt>
          <cx:pt idx="49">875736</cx:pt>
          <cx:pt idx="50">700756</cx:pt>
          <cx:pt idx="51">985331</cx:pt>
          <cx:pt idx="52">892011</cx:pt>
          <cx:pt idx="53">756699</cx:pt>
          <cx:pt idx="54">168012</cx:pt>
          <cx:pt idx="55">550835</cx:pt>
          <cx:pt idx="56">408878</cx:pt>
          <cx:pt idx="57">1021416</cx:pt>
          <cx:pt idx="58">758176</cx:pt>
          <cx:pt idx="59">834239</cx:pt>
          <cx:pt idx="60">328741</cx:pt>
          <cx:pt idx="61">651800</cx:pt>
          <cx:pt idx="62">516895</cx:pt>
          <cx:pt idx="63">644790</cx:pt>
          <cx:pt idx="64">686058</cx:pt>
          <cx:pt idx="65">425937</cx:pt>
          <cx:pt idx="66">493090</cx:pt>
          <cx:pt idx="67">554363</cx:pt>
          <cx:pt idx="68">399394</cx:pt>
          <cx:pt idx="69">393546</cx:pt>
          <cx:pt idx="70">357751</cx:pt>
          <cx:pt idx="71">434472</cx:pt>
          <cx:pt idx="72">691469</cx:pt>
          <cx:pt idx="73">423783</cx:pt>
          <cx:pt idx="74">367746</cx:pt>
          <cx:pt idx="75">320995</cx:pt>
          <cx:pt idx="76">583016</cx:pt>
          <cx:pt idx="77">807867</cx:pt>
          <cx:pt idx="78">480985</cx:pt>
          <cx:pt idx="79">429918</cx:pt>
          <cx:pt idx="80">450211</cx:pt>
          <cx:pt idx="81">537954</cx:pt>
          <cx:pt idx="82">733156</cx:pt>
          <cx:pt idx="83">638603</cx:pt>
          <cx:pt idx="84">684369</cx:pt>
          <cx:pt idx="85">419546</cx:pt>
          <cx:pt idx="86">840259</cx:pt>
          <cx:pt idx="87">1203417</cx:pt>
          <cx:pt idx="88">488218</cx:pt>
          <cx:pt idx="89">614499</cx:pt>
          <cx:pt idx="90">1074130</cx:pt>
          <cx:pt idx="91">756598</cx:pt>
          <cx:pt idx="92">662544</cx:pt>
          <cx:pt idx="93">426211</cx:pt>
          <cx:pt idx="94">537605</cx:pt>
          <cx:pt idx="95">443877</cx:pt>
          <cx:pt idx="96">871931</cx:pt>
          <cx:pt idx="97">722674</cx:pt>
          <cx:pt idx="98">571552</cx:pt>
          <cx:pt idx="99">748688</cx:pt>
          <cx:pt idx="100">1047370</cx:pt>
          <cx:pt idx="101">906318</cx:pt>
          <cx:pt idx="102">885492</cx:pt>
          <cx:pt idx="103">1580450</cx:pt>
          <cx:pt idx="104">405730</cx:pt>
          <cx:pt idx="105">662192</cx:pt>
          <cx:pt idx="106">578272</cx:pt>
          <cx:pt idx="107">552979</cx:pt>
          <cx:pt idx="108">905805</cx:pt>
          <cx:pt idx="109">761093</cx:pt>
          <cx:pt idx="110">436058</cx:pt>
          <cx:pt idx="111">239509</cx:pt>
          <cx:pt idx="112">452558</cx:pt>
          <cx:pt idx="113">326217</cx:pt>
          <cx:pt idx="114">966870</cx:pt>
          <cx:pt idx="115">268535</cx:pt>
          <cx:pt idx="116">500941</cx:pt>
          <cx:pt idx="117">984870</cx:pt>
          <cx:pt idx="118">433819</cx:pt>
          <cx:pt idx="119">994548</cx:pt>
          <cx:pt idx="120">671703</cx:pt>
          <cx:pt idx="121">622811</cx:pt>
          <cx:pt idx="122">467039</cx:pt>
          <cx:pt idx="123">1098852</cx:pt>
          <cx:pt idx="124">496622</cx:pt>
          <cx:pt idx="125">255659</cx:pt>
          <cx:pt idx="126">450783</cx:pt>
          <cx:pt idx="127">620940</cx:pt>
          <cx:pt idx="128">294596</cx:pt>
          <cx:pt idx="129">526985</cx:pt>
          <cx:pt idx="130">1041433</cx:pt>
          <cx:pt idx="131">655828</cx:pt>
          <cx:pt idx="132">418324</cx:pt>
          <cx:pt idx="133">398661</cx:pt>
          <cx:pt idx="134">620275</cx:pt>
          <cx:pt idx="135">667642</cx:pt>
          <cx:pt idx="136">716259</cx:pt>
          <cx:pt idx="137">461218</cx:pt>
          <cx:pt idx="138">515755</cx:pt>
          <cx:pt idx="139">745850</cx:pt>
          <cx:pt idx="140">516074</cx:pt>
          <cx:pt idx="141">416441</cx:pt>
          <cx:pt idx="142">681421</cx:pt>
          <cx:pt idx="143">370635</cx:pt>
          <cx:pt idx="144">322864</cx:pt>
          <cx:pt idx="145">199980</cx:pt>
          <cx:pt idx="146">958090</cx:pt>
          <cx:pt idx="147">469798</cx:pt>
          <cx:pt idx="148">388655</cx:pt>
          <cx:pt idx="149">994908</cx:pt>
          <cx:pt idx="150">873608</cx:pt>
          <cx:pt idx="151">489952</cx:pt>
          <cx:pt idx="152">496280</cx:pt>
          <cx:pt idx="153">1183473</cx:pt>
          <cx:pt idx="154">604952</cx:pt>
          <cx:pt idx="155">381828</cx:pt>
          <cx:pt idx="156">1107520</cx:pt>
          <cx:pt idx="157">469582</cx:pt>
          <cx:pt idx="158">258813</cx:pt>
          <cx:pt idx="159">1356973</cx:pt>
          <cx:pt idx="160">477315</cx:pt>
          <cx:pt idx="161">690722</cx:pt>
          <cx:pt idx="162">454476</cx:pt>
          <cx:pt idx="163">520986</cx:pt>
          <cx:pt idx="164">602009</cx:pt>
          <cx:pt idx="165">1114811</cx:pt>
          <cx:pt idx="166">360017</cx:pt>
          <cx:pt idx="167">970109</cx:pt>
          <cx:pt idx="168">250615</cx:pt>
          <cx:pt idx="169">460103</cx:pt>
          <cx:pt idx="170">816563</cx:pt>
          <cx:pt idx="171">464995</cx:pt>
          <cx:pt idx="172">1054217</cx:pt>
          <cx:pt idx="173">668996</cx:pt>
          <cx:pt idx="174">380486</cx:pt>
          <cx:pt idx="175">451291</cx:pt>
          <cx:pt idx="176">225024</cx:pt>
          <cx:pt idx="177">767773</cx:pt>
          <cx:pt idx="178">597400</cx:pt>
          <cx:pt idx="179">545687</cx:pt>
          <cx:pt idx="180">368556</cx:pt>
          <cx:pt idx="181">219296</cx:pt>
          <cx:pt idx="182">402796</cx:pt>
          <cx:pt idx="183">880602</cx:pt>
          <cx:pt idx="184">709932</cx:pt>
          <cx:pt idx="185">329535</cx:pt>
          <cx:pt idx="186">299826</cx:pt>
          <cx:pt idx="187">642196</cx:pt>
          <cx:pt idx="188">649831</cx:pt>
          <cx:pt idx="189">405633</cx:pt>
          <cx:pt idx="190">908755</cx:pt>
          <cx:pt idx="191">380175</cx:pt>
          <cx:pt idx="192">365381</cx:pt>
          <cx:pt idx="193">316350</cx:pt>
          <cx:pt idx="194">771274</cx:pt>
          <cx:pt idx="195">529343</cx:pt>
          <cx:pt idx="196">401177</cx:pt>
          <cx:pt idx="197">864211</cx:pt>
          <cx:pt idx="198">471766</cx:pt>
          <cx:pt idx="199">311678</cx:pt>
          <cx:pt idx="200">784865</cx:pt>
          <cx:pt idx="201">602216</cx:pt>
          <cx:pt idx="202">617895</cx:pt>
          <cx:pt idx="203">591961</cx:pt>
          <cx:pt idx="204">351152</cx:pt>
          <cx:pt idx="205">1271581</cx:pt>
          <cx:pt idx="206">831995</cx:pt>
          <cx:pt idx="207">1074484</cx:pt>
          <cx:pt idx="208">570174</cx:pt>
          <cx:pt idx="209">180646</cx:pt>
          <cx:pt idx="210">414294</cx:pt>
          <cx:pt idx="211">735168</cx:pt>
          <cx:pt idx="212">719151</cx:pt>
          <cx:pt idx="213">368074</cx:pt>
          <cx:pt idx="214">512869</cx:pt>
          <cx:pt idx="215">599203</cx:pt>
          <cx:pt idx="216">377474</cx:pt>
          <cx:pt idx="217">569601</cx:pt>
          <cx:pt idx="218">658066</cx:pt>
          <cx:pt idx="219">411530</cx:pt>
          <cx:pt idx="220">518597</cx:pt>
          <cx:pt idx="221">600228</cx:pt>
          <cx:pt idx="222">885740</cx:pt>
          <cx:pt idx="223">198106</cx:pt>
          <cx:pt idx="224">491805</cx:pt>
          <cx:pt idx="225">853628</cx:pt>
          <cx:pt idx="226">883532</cx:pt>
          <cx:pt idx="227">501913</cx:pt>
          <cx:pt idx="228">563242</cx:pt>
          <cx:pt idx="229">461936</cx:pt>
          <cx:pt idx="230">717743</cx:pt>
          <cx:pt idx="231">350419</cx:pt>
          <cx:pt idx="232">290117</cx:pt>
          <cx:pt idx="233">571748</cx:pt>
          <cx:pt idx="234">722329</cx:pt>
          <cx:pt idx="235">548847</cx:pt>
          <cx:pt idx="236">1257681</cx:pt>
          <cx:pt idx="237">495195</cx:pt>
          <cx:pt idx="238">426463</cx:pt>
          <cx:pt idx="239">283312</cx:pt>
          <cx:pt idx="240">1374830</cx:pt>
          <cx:pt idx="241">270774</cx:pt>
          <cx:pt idx="242">612169</cx:pt>
          <cx:pt idx="243">309390</cx:pt>
          <cx:pt idx="244">255777</cx:pt>
          <cx:pt idx="245">623962</cx:pt>
          <cx:pt idx="246">301827</cx:pt>
          <cx:pt idx="247">428946</cx:pt>
          <cx:pt idx="248">193280</cx:pt>
          <cx:pt idx="249">1283418</cx:pt>
          <cx:pt idx="250">519821</cx:pt>
          <cx:pt idx="251">744750</cx:pt>
          <cx:pt idx="252">464430</cx:pt>
          <cx:pt idx="253">451237</cx:pt>
          <cx:pt idx="254">527402</cx:pt>
          <cx:pt idx="255">667506</cx:pt>
          <cx:pt idx="256">191821</cx:pt>
          <cx:pt idx="257">250181</cx:pt>
          <cx:pt idx="258">1094018</cx:pt>
          <cx:pt idx="259">651000</cx:pt>
          <cx:pt idx="260">274494</cx:pt>
          <cx:pt idx="261">559121</cx:pt>
          <cx:pt idx="262">570201</cx:pt>
          <cx:pt idx="263">590190</cx:pt>
          <cx:pt idx="264">402100</cx:pt>
          <cx:pt idx="265">634181</cx:pt>
          <cx:pt idx="266">754024</cx:pt>
          <cx:pt idx="267">341948</cx:pt>
          <cx:pt idx="268">369358</cx:pt>
          <cx:pt idx="269">1052909</cx:pt>
          <cx:pt idx="270">666673</cx:pt>
          <cx:pt idx="271">241910</cx:pt>
          <cx:pt idx="272">448912</cx:pt>
          <cx:pt idx="273">139021</cx:pt>
          <cx:pt idx="274">428782</cx:pt>
          <cx:pt idx="275">745437</cx:pt>
          <cx:pt idx="276">546466</cx:pt>
          <cx:pt idx="277">473564</cx:pt>
          <cx:pt idx="278">357276</cx:pt>
          <cx:pt idx="279">905046</cx:pt>
          <cx:pt idx="280">770007</cx:pt>
          <cx:pt idx="281">315989</cx:pt>
          <cx:pt idx="282">726458</cx:pt>
          <cx:pt idx="283">521913</cx:pt>
          <cx:pt idx="284">494217</cx:pt>
          <cx:pt idx="285">432168</cx:pt>
        </cx:lvl>
      </cx:numDim>
    </cx:data>
  </cx:chartData>
  <cx:chart>
    <cx:title pos="t" align="ctr" overlay="0">
      <cx:tx>
        <cx:txData>
          <cx:v/>
        </cx:txData>
      </cx:tx>
      <cx:txPr>
        <a:bodyPr spcFirstLastPara="1" vertOverflow="ellipsis" wrap="square" lIns="0" tIns="0" rIns="0" bIns="0" anchor="ctr" anchorCtr="1"/>
        <a:lstStyle/>
        <a:p>
          <a:pPr algn="ctr">
            <a:defRPr/>
          </a:pPr>
          <a:endParaRPr/>
        </a:p>
      </cx:txPr>
    </cx:title>
    <cx:plotArea>
      <cx:plotAreaRegion>
        <cx:series layoutId="boxWhisker" uniqueId="{4182C088-BBF1-40C3-8A6B-46B290DE937D}">
          <cx:dataId val="0"/>
          <cx:layoutPr>
            <cx:visibility meanLine="0" meanMarker="1" nonoutliers="0" outliers="1"/>
            <cx:statistics quartileMethod="exclusive"/>
          </cx:layoutPr>
        </cx:series>
      </cx:plotAreaRegion>
      <cx:axis id="0">
        <cx:catScaling gapWidth="1"/>
        <cx:title>
          <cx:tx>
            <cx:rich>
              <a:bodyPr spcFirstLastPara="1" vertOverflow="ellipsis" wrap="square" lIns="0" tIns="0" rIns="0" bIns="0" anchor="ctr" anchorCtr="1"/>
              <a:lstStyle/>
              <a:p>
                <a:pPr algn="ctr">
                  <a:defRPr/>
                </a:pPr>
                <a:r>
                  <a:rPr lang="en-US" baseline="0"/>
                  <a:t>Enzyme Lot (</a:t>
                </a:r>
                <a:r>
                  <a:rPr lang="en-US" baseline="0" err="1"/>
                  <a:t>Cizyme</a:t>
                </a:r>
                <a:r>
                  <a:rPr lang="en-US" baseline="0"/>
                  <a:t>)</a:t>
                </a:r>
              </a:p>
            </cx:rich>
          </cx:tx>
        </cx:title>
        <cx:tickLabels/>
      </cx:axis>
      <cx:axis id="1">
        <cx:valScaling/>
        <cx:title>
          <cx:tx>
            <cx:txData>
              <cx:v>Total Pre-Purification IE</cx:v>
            </cx:txData>
          </cx:tx>
          <cx:txPr>
            <a:bodyPr spcFirstLastPara="1" vertOverflow="ellipsis" wrap="square" lIns="0" tIns="0" rIns="0" bIns="0" anchor="ctr" anchorCtr="1"/>
            <a:lstStyle/>
            <a:p>
              <a:pPr algn="ctr">
                <a:defRPr/>
              </a:pPr>
              <a:r>
                <a:rPr lang="en-US" baseline="0"/>
                <a:t>Total Pre-Purification IE</a:t>
              </a:r>
            </a:p>
          </cx:txPr>
        </cx:title>
        <cx:majorGridlines/>
        <cx:tickLabels/>
        <cx:numFmt formatCode="#,##0" sourceLinked="0"/>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71F713-AB1E-44C2-BFCB-9BCE2270E9B4}" type="datetimeFigureOut">
              <a:rPr lang="en-US" smtClean="0"/>
              <a:t>10/19/21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07790A-47D2-4A99-8EE1-42021DC0419E}" type="slidenum">
              <a:rPr lang="en-US" smtClean="0"/>
              <a:t>‹#›</a:t>
            </a:fld>
            <a:endParaRPr lang="en-US"/>
          </a:p>
        </p:txBody>
      </p:sp>
    </p:spTree>
    <p:extLst>
      <p:ext uri="{BB962C8B-B14F-4D97-AF65-F5344CB8AC3E}">
        <p14:creationId xmlns:p14="http://schemas.microsoft.com/office/powerpoint/2010/main" val="3095336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7790A-47D2-4A99-8EE1-42021DC0419E}" type="slidenum">
              <a:rPr lang="en-US" smtClean="0"/>
              <a:t>28</a:t>
            </a:fld>
            <a:endParaRPr lang="en-US"/>
          </a:p>
        </p:txBody>
      </p:sp>
    </p:spTree>
    <p:extLst>
      <p:ext uri="{BB962C8B-B14F-4D97-AF65-F5344CB8AC3E}">
        <p14:creationId xmlns:p14="http://schemas.microsoft.com/office/powerpoint/2010/main" val="3115219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C86823-1906-4D54-A96D-D0EC7A212056}"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164431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C86823-1906-4D54-A96D-D0EC7A212056}"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38761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C86823-1906-4D54-A96D-D0EC7A212056}"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294053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C86823-1906-4D54-A96D-D0EC7A212056}"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3579767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C86823-1906-4D54-A96D-D0EC7A212056}"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84370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C86823-1906-4D54-A96D-D0EC7A212056}" type="datetimeFigureOut">
              <a:rPr lang="en-US" smtClean="0"/>
              <a:t>10/19/21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1828077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C86823-1906-4D54-A96D-D0EC7A212056}" type="datetimeFigureOut">
              <a:rPr lang="en-US" smtClean="0"/>
              <a:t>10/19/21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370519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C86823-1906-4D54-A96D-D0EC7A212056}" type="datetimeFigureOut">
              <a:rPr lang="en-US" smtClean="0"/>
              <a:t>10/19/21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1051810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86823-1906-4D54-A96D-D0EC7A212056}" type="datetimeFigureOut">
              <a:rPr lang="en-US" smtClean="0"/>
              <a:t>10/19/21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120083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C86823-1906-4D54-A96D-D0EC7A212056}" type="datetimeFigureOut">
              <a:rPr lang="en-US" smtClean="0"/>
              <a:t>10/19/21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56945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C86823-1906-4D54-A96D-D0EC7A212056}" type="datetimeFigureOut">
              <a:rPr lang="en-US" smtClean="0"/>
              <a:t>10/19/21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7880F-626F-43D4-8223-A0BFC463A3AF}" type="slidenum">
              <a:rPr lang="en-US" smtClean="0"/>
              <a:t>‹#›</a:t>
            </a:fld>
            <a:endParaRPr lang="en-US"/>
          </a:p>
        </p:txBody>
      </p:sp>
    </p:spTree>
    <p:extLst>
      <p:ext uri="{BB962C8B-B14F-4D97-AF65-F5344CB8AC3E}">
        <p14:creationId xmlns:p14="http://schemas.microsoft.com/office/powerpoint/2010/main" val="9951256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86823-1906-4D54-A96D-D0EC7A212056}" type="datetimeFigureOut">
              <a:rPr lang="en-US" smtClean="0"/>
              <a:t>10/19/21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7880F-626F-43D4-8223-A0BFC463A3AF}" type="slidenum">
              <a:rPr lang="en-US" smtClean="0"/>
              <a:t>‹#›</a:t>
            </a:fld>
            <a:endParaRPr lang="en-US"/>
          </a:p>
        </p:txBody>
      </p:sp>
    </p:spTree>
    <p:extLst>
      <p:ext uri="{BB962C8B-B14F-4D97-AF65-F5344CB8AC3E}">
        <p14:creationId xmlns:p14="http://schemas.microsoft.com/office/powerpoint/2010/main" val="2939884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chart" Target="../charts/chart1.xml"/><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14/relationships/chartEx" Target="../charts/chartEx3.xml"/><Relationship Id="rId5" Type="http://schemas.openxmlformats.org/officeDocument/2006/relationships/image" Target="../media/image21.png"/><Relationship Id="rId6" Type="http://schemas.microsoft.com/office/2014/relationships/chartEx" Target="../charts/chartEx4.xml"/><Relationship Id="rId7" Type="http://schemas.openxmlformats.org/officeDocument/2006/relationships/image" Target="../media/image22.png"/><Relationship Id="rId1" Type="http://schemas.openxmlformats.org/officeDocument/2006/relationships/slideLayout" Target="../slideLayouts/slideLayout6.xml"/><Relationship Id="rId2" Type="http://schemas.microsoft.com/office/2014/relationships/chartEx" Target="../charts/chartEx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 Id="rId3" Type="http://schemas.openxmlformats.org/officeDocument/2006/relationships/chart" Target="../charts/char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4.xml"/><Relationship Id="rId3" Type="http://schemas.openxmlformats.org/officeDocument/2006/relationships/chart" Target="../charts/char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pubmed.ncbi.nlm.nih.gov/1291909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pubmed.ncbi.nlm.nih.gov/20098354/" TargetMode="External"/><Relationship Id="rId3" Type="http://schemas.openxmlformats.org/officeDocument/2006/relationships/hyperlink" Target="https://www.vitacyte.com/app/uploads/2021/10/2013-CTS-Poster-Final-scaled.jp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pubmed.ncbi.nlm.nih.gov/21169878/" TargetMode="Externa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microsoft.com/office/2014/relationships/chartEx" Target="../charts/chartEx1.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EF7836F-051F-4FDD-A60C-CBBE5CAD080E}"/>
              </a:ext>
            </a:extLst>
          </p:cNvPr>
          <p:cNvSpPr>
            <a:spLocks noGrp="1"/>
          </p:cNvSpPr>
          <p:nvPr>
            <p:ph type="title"/>
          </p:nvPr>
        </p:nvSpPr>
        <p:spPr>
          <a:xfrm>
            <a:off x="722313" y="2783799"/>
            <a:ext cx="7772400" cy="2344412"/>
          </a:xfrm>
        </p:spPr>
        <p:txBody>
          <a:bodyPr vert="horz" lIns="91440" tIns="45720" rIns="91440" bIns="45720" rtlCol="0" anchor="t">
            <a:noAutofit/>
          </a:bodyPr>
          <a:lstStyle/>
          <a:p>
            <a:r>
              <a:rPr lang="en-US" sz="3200" dirty="0">
                <a:solidFill>
                  <a:srgbClr val="093254"/>
                </a:solidFill>
                <a:latin typeface="Gill Sans"/>
              </a:rPr>
              <a:t>Human Islet isolation</a:t>
            </a:r>
            <a:r>
              <a:rPr lang="en-US" sz="3200" dirty="0">
                <a:latin typeface="Gill Sans"/>
              </a:rPr>
              <a:t/>
            </a:r>
            <a:br>
              <a:rPr lang="en-US" sz="3200" dirty="0">
                <a:latin typeface="Gill Sans"/>
              </a:rPr>
            </a:br>
            <a:r>
              <a:rPr lang="en-US" sz="2400" dirty="0">
                <a:solidFill>
                  <a:srgbClr val="F2682B"/>
                </a:solidFill>
                <a:latin typeface="Gill Sans"/>
              </a:rPr>
              <a:t>Technical Q&amp;A</a:t>
            </a:r>
            <a:br>
              <a:rPr lang="en-US" sz="2400" dirty="0">
                <a:solidFill>
                  <a:srgbClr val="F2682B"/>
                </a:solidFill>
                <a:latin typeface="Gill Sans"/>
              </a:rPr>
            </a:br>
            <a:r>
              <a:rPr lang="en-US" sz="2400" dirty="0">
                <a:latin typeface="Gill Sans"/>
              </a:rPr>
              <a:t/>
            </a:r>
            <a:br>
              <a:rPr lang="en-US" sz="2400" dirty="0">
                <a:latin typeface="Gill Sans"/>
              </a:rPr>
            </a:br>
            <a:r>
              <a:rPr lang="en-US" sz="1400" cap="none" dirty="0">
                <a:solidFill>
                  <a:srgbClr val="F2682B"/>
                </a:solidFill>
                <a:latin typeface="Gill Sans"/>
              </a:rPr>
              <a:t>FACILITATORS</a:t>
            </a:r>
            <a:r>
              <a:rPr lang="en-US" dirty="0">
                <a:latin typeface="Gill Sans"/>
              </a:rPr>
              <a:t/>
            </a:r>
            <a:br>
              <a:rPr lang="en-US" dirty="0">
                <a:latin typeface="Gill Sans"/>
              </a:rPr>
            </a:br>
            <a:r>
              <a:rPr lang="en-US" sz="1800" dirty="0">
                <a:solidFill>
                  <a:srgbClr val="093254"/>
                </a:solidFill>
                <a:latin typeface="Gill Sans"/>
                <a:ea typeface="Open Sans"/>
                <a:cs typeface="Open Sans"/>
              </a:rPr>
              <a:t>Robert McCarthy,</a:t>
            </a:r>
            <a:r>
              <a:rPr lang="en-US" sz="1800" b="0" dirty="0">
                <a:solidFill>
                  <a:srgbClr val="093254"/>
                </a:solidFill>
                <a:latin typeface="Gill Sans"/>
                <a:ea typeface="Open Sans"/>
                <a:cs typeface="Open Sans"/>
              </a:rPr>
              <a:t> </a:t>
            </a:r>
            <a:r>
              <a:rPr lang="en-US" sz="1800" b="0" cap="none" dirty="0">
                <a:solidFill>
                  <a:srgbClr val="093254"/>
                </a:solidFill>
                <a:latin typeface="Gill Sans"/>
                <a:ea typeface="Open Sans"/>
                <a:cs typeface="Open Sans"/>
              </a:rPr>
              <a:t>United States</a:t>
            </a:r>
            <a:r>
              <a:rPr lang="en-US" sz="1800" b="0" dirty="0">
                <a:latin typeface="Gill Sans"/>
                <a:ea typeface="Open Sans"/>
                <a:cs typeface="Open Sans"/>
              </a:rPr>
              <a:t/>
            </a:r>
            <a:br>
              <a:rPr lang="en-US" sz="1800" b="0" dirty="0">
                <a:latin typeface="Gill Sans"/>
                <a:ea typeface="Open Sans"/>
                <a:cs typeface="Open Sans"/>
              </a:rPr>
            </a:br>
            <a:r>
              <a:rPr lang="en-US" sz="1800" dirty="0" err="1">
                <a:solidFill>
                  <a:srgbClr val="093254"/>
                </a:solidFill>
                <a:latin typeface="Gill Sans"/>
                <a:ea typeface="Open Sans"/>
                <a:cs typeface="Open Sans"/>
              </a:rPr>
              <a:t>appakalai</a:t>
            </a:r>
            <a:r>
              <a:rPr lang="en-US" sz="1800" dirty="0">
                <a:solidFill>
                  <a:srgbClr val="093254"/>
                </a:solidFill>
                <a:latin typeface="Gill Sans"/>
                <a:ea typeface="Open Sans"/>
                <a:cs typeface="Open Sans"/>
              </a:rPr>
              <a:t> </a:t>
            </a:r>
            <a:r>
              <a:rPr lang="en-US" sz="1800" dirty="0" err="1">
                <a:solidFill>
                  <a:srgbClr val="093254"/>
                </a:solidFill>
                <a:latin typeface="Gill Sans"/>
                <a:ea typeface="Open Sans"/>
                <a:cs typeface="Open Sans"/>
              </a:rPr>
              <a:t>natarajan</a:t>
            </a:r>
            <a:r>
              <a:rPr lang="en-US" sz="1800" dirty="0">
                <a:solidFill>
                  <a:srgbClr val="093254"/>
                </a:solidFill>
                <a:latin typeface="Gill Sans"/>
                <a:ea typeface="Open Sans"/>
                <a:cs typeface="Open Sans"/>
              </a:rPr>
              <a:t> </a:t>
            </a:r>
            <a:r>
              <a:rPr lang="en-US" sz="1800" dirty="0" err="1">
                <a:solidFill>
                  <a:srgbClr val="093254"/>
                </a:solidFill>
                <a:latin typeface="Gill Sans"/>
                <a:ea typeface="Open Sans"/>
                <a:cs typeface="Open Sans"/>
              </a:rPr>
              <a:t>balamurugan</a:t>
            </a:r>
            <a:r>
              <a:rPr lang="en-US" sz="1800" dirty="0">
                <a:solidFill>
                  <a:srgbClr val="093254"/>
                </a:solidFill>
                <a:latin typeface="Gill Sans"/>
                <a:ea typeface="Open Sans"/>
                <a:cs typeface="Open Sans"/>
              </a:rPr>
              <a:t>,</a:t>
            </a:r>
            <a:r>
              <a:rPr lang="en-US" sz="1800" b="0" dirty="0">
                <a:solidFill>
                  <a:srgbClr val="093254"/>
                </a:solidFill>
                <a:latin typeface="Gill Sans"/>
                <a:ea typeface="Open Sans"/>
                <a:cs typeface="Open Sans"/>
              </a:rPr>
              <a:t> </a:t>
            </a:r>
            <a:r>
              <a:rPr lang="en-US" sz="1800" b="0" cap="none" dirty="0">
                <a:solidFill>
                  <a:srgbClr val="093254"/>
                </a:solidFill>
                <a:latin typeface="Gill Sans"/>
                <a:ea typeface="Open Sans"/>
                <a:cs typeface="Open Sans"/>
              </a:rPr>
              <a:t>United States</a:t>
            </a:r>
            <a:r>
              <a:rPr lang="en-US" sz="1800" b="0" dirty="0">
                <a:latin typeface="Gill Sans"/>
                <a:ea typeface="Open Sans"/>
                <a:cs typeface="Open Sans"/>
              </a:rPr>
              <a:t/>
            </a:r>
            <a:br>
              <a:rPr lang="en-US" sz="1800" b="0" dirty="0">
                <a:latin typeface="Gill Sans"/>
                <a:ea typeface="Open Sans"/>
                <a:cs typeface="Open Sans"/>
              </a:rPr>
            </a:br>
            <a:r>
              <a:rPr lang="en-US" sz="1800" dirty="0">
                <a:solidFill>
                  <a:srgbClr val="093254"/>
                </a:solidFill>
                <a:latin typeface="Gill Sans"/>
                <a:ea typeface="Open Sans"/>
                <a:cs typeface="Open Sans"/>
              </a:rPr>
              <a:t>Doug</a:t>
            </a:r>
            <a:r>
              <a:rPr lang="en-US" sz="1800" i="0" dirty="0">
                <a:solidFill>
                  <a:srgbClr val="093254"/>
                </a:solidFill>
                <a:effectLst/>
                <a:latin typeface="Gill Sans"/>
                <a:ea typeface="Open Sans"/>
                <a:cs typeface="Open Sans"/>
              </a:rPr>
              <a:t> </a:t>
            </a:r>
            <a:r>
              <a:rPr lang="en-US" sz="1800" i="0" dirty="0" err="1">
                <a:solidFill>
                  <a:srgbClr val="093254"/>
                </a:solidFill>
                <a:effectLst/>
                <a:latin typeface="Gill Sans"/>
                <a:ea typeface="Open Sans"/>
                <a:cs typeface="Open Sans"/>
              </a:rPr>
              <a:t>O’gorman</a:t>
            </a:r>
            <a:r>
              <a:rPr lang="en-US" sz="1800" dirty="0">
                <a:solidFill>
                  <a:srgbClr val="093254"/>
                </a:solidFill>
                <a:latin typeface="Gill Sans"/>
                <a:ea typeface="Open Sans"/>
                <a:cs typeface="Open Sans"/>
              </a:rPr>
              <a:t>,</a:t>
            </a:r>
            <a:r>
              <a:rPr lang="en-US" sz="1800" b="0" dirty="0">
                <a:solidFill>
                  <a:srgbClr val="093254"/>
                </a:solidFill>
                <a:latin typeface="Gill Sans"/>
                <a:ea typeface="Open Sans"/>
                <a:cs typeface="Open Sans"/>
              </a:rPr>
              <a:t> </a:t>
            </a:r>
            <a:r>
              <a:rPr lang="en-US" sz="1800" b="0" cap="none" dirty="0">
                <a:solidFill>
                  <a:srgbClr val="093254"/>
                </a:solidFill>
                <a:latin typeface="Gill Sans"/>
                <a:ea typeface="Open Sans"/>
                <a:cs typeface="Open Sans"/>
              </a:rPr>
              <a:t>Canada</a:t>
            </a:r>
            <a:endParaRPr lang="en-US" sz="1800" cap="none" dirty="0">
              <a:solidFill>
                <a:srgbClr val="093254"/>
              </a:solidFill>
              <a:latin typeface="Gill Sans"/>
              <a:ea typeface="Open Sans"/>
              <a:cs typeface="Open Sans"/>
            </a:endParaRPr>
          </a:p>
        </p:txBody>
      </p:sp>
      <p:pic>
        <p:nvPicPr>
          <p:cNvPr id="2" name="Picture 3" descr="Logo&#10;&#10;Description automatically generated">
            <a:extLst>
              <a:ext uri="{FF2B5EF4-FFF2-40B4-BE49-F238E27FC236}">
                <a16:creationId xmlns:a16="http://schemas.microsoft.com/office/drawing/2014/main" xmlns="" id="{B391567C-0EA8-4368-A62C-384DEDBCFD79}"/>
              </a:ext>
            </a:extLst>
          </p:cNvPr>
          <p:cNvPicPr>
            <a:picLocks noChangeAspect="1"/>
          </p:cNvPicPr>
          <p:nvPr/>
        </p:nvPicPr>
        <p:blipFill>
          <a:blip r:embed="rId2"/>
          <a:stretch>
            <a:fillRect/>
          </a:stretch>
        </p:blipFill>
        <p:spPr>
          <a:xfrm>
            <a:off x="721605" y="1601067"/>
            <a:ext cx="1825128" cy="607866"/>
          </a:xfrm>
          <a:prstGeom prst="rect">
            <a:avLst/>
          </a:prstGeom>
        </p:spPr>
      </p:pic>
      <p:sp>
        <p:nvSpPr>
          <p:cNvPr id="4" name="TextBox 3">
            <a:extLst>
              <a:ext uri="{FF2B5EF4-FFF2-40B4-BE49-F238E27FC236}">
                <a16:creationId xmlns:a16="http://schemas.microsoft.com/office/drawing/2014/main" xmlns="" id="{16367A91-475F-46C9-8F03-BB5CAD64FEDF}"/>
              </a:ext>
            </a:extLst>
          </p:cNvPr>
          <p:cNvSpPr txBox="1"/>
          <p:nvPr/>
        </p:nvSpPr>
        <p:spPr>
          <a:xfrm>
            <a:off x="721605" y="1208182"/>
            <a:ext cx="17057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093254"/>
                </a:solidFill>
                <a:latin typeface="Gill Sans"/>
              </a:rPr>
              <a:t>Session sponsored by</a:t>
            </a:r>
            <a:endParaRPr lang="en-US" sz="1200">
              <a:solidFill>
                <a:srgbClr val="093254"/>
              </a:solidFill>
            </a:endParaRPr>
          </a:p>
        </p:txBody>
      </p:sp>
    </p:spTree>
    <p:extLst>
      <p:ext uri="{BB962C8B-B14F-4D97-AF65-F5344CB8AC3E}">
        <p14:creationId xmlns:p14="http://schemas.microsoft.com/office/powerpoint/2010/main" val="179800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How does donor selection influence the isolation process and outcome?</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1.2</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338554"/>
          </a:xfrm>
          <a:prstGeom prst="rect">
            <a:avLst/>
          </a:prstGeom>
          <a:noFill/>
        </p:spPr>
        <p:txBody>
          <a:bodyPr wrap="square" rtlCol="0">
            <a:spAutoFit/>
          </a:bodyPr>
          <a:lstStyle/>
          <a:p>
            <a:r>
              <a:rPr lang="en-US" sz="1600">
                <a:latin typeface="Gill Sans" panose="020B0502020104020203" pitchFamily="34" charset="0"/>
              </a:rPr>
              <a:t>Donor selection</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Content Placeholder 15">
            <a:extLst>
              <a:ext uri="{FF2B5EF4-FFF2-40B4-BE49-F238E27FC236}">
                <a16:creationId xmlns:a16="http://schemas.microsoft.com/office/drawing/2014/main" xmlns="" id="{547FA393-E3B6-41DB-BE93-9732CCCACF63}"/>
              </a:ext>
            </a:extLst>
          </p:cNvPr>
          <p:cNvPicPr>
            <a:picLocks noChangeAspect="1"/>
          </p:cNvPicPr>
          <p:nvPr/>
        </p:nvPicPr>
        <p:blipFill>
          <a:blip r:embed="rId2"/>
          <a:stretch>
            <a:fillRect/>
          </a:stretch>
        </p:blipFill>
        <p:spPr>
          <a:xfrm>
            <a:off x="914398" y="4717986"/>
            <a:ext cx="3429000" cy="2023672"/>
          </a:xfrm>
          <a:prstGeom prst="rect">
            <a:avLst/>
          </a:prstGeom>
        </p:spPr>
      </p:pic>
      <p:pic>
        <p:nvPicPr>
          <p:cNvPr id="13" name="Picture 12">
            <a:extLst>
              <a:ext uri="{FF2B5EF4-FFF2-40B4-BE49-F238E27FC236}">
                <a16:creationId xmlns:a16="http://schemas.microsoft.com/office/drawing/2014/main" xmlns="" id="{444BAAC1-C866-42EC-861E-F1A9B6B5711C}"/>
              </a:ext>
            </a:extLst>
          </p:cNvPr>
          <p:cNvPicPr>
            <a:picLocks noChangeAspect="1"/>
          </p:cNvPicPr>
          <p:nvPr/>
        </p:nvPicPr>
        <p:blipFill>
          <a:blip r:embed="rId3"/>
          <a:stretch>
            <a:fillRect/>
          </a:stretch>
        </p:blipFill>
        <p:spPr>
          <a:xfrm>
            <a:off x="4724400" y="2700114"/>
            <a:ext cx="3429000" cy="2023672"/>
          </a:xfrm>
          <a:prstGeom prst="rect">
            <a:avLst/>
          </a:prstGeom>
        </p:spPr>
      </p:pic>
      <p:pic>
        <p:nvPicPr>
          <p:cNvPr id="14" name="Picture 13">
            <a:extLst>
              <a:ext uri="{FF2B5EF4-FFF2-40B4-BE49-F238E27FC236}">
                <a16:creationId xmlns:a16="http://schemas.microsoft.com/office/drawing/2014/main" xmlns="" id="{BC814138-8C00-4EEB-98A7-B80A43A6E33C}"/>
              </a:ext>
            </a:extLst>
          </p:cNvPr>
          <p:cNvPicPr>
            <a:picLocks noChangeAspect="1"/>
          </p:cNvPicPr>
          <p:nvPr/>
        </p:nvPicPr>
        <p:blipFill>
          <a:blip r:embed="rId4"/>
          <a:stretch>
            <a:fillRect/>
          </a:stretch>
        </p:blipFill>
        <p:spPr>
          <a:xfrm>
            <a:off x="4773250" y="4775645"/>
            <a:ext cx="3331300" cy="1966013"/>
          </a:xfrm>
          <a:prstGeom prst="rect">
            <a:avLst/>
          </a:prstGeom>
        </p:spPr>
      </p:pic>
      <p:pic>
        <p:nvPicPr>
          <p:cNvPr id="15" name="Picture 14">
            <a:extLst>
              <a:ext uri="{FF2B5EF4-FFF2-40B4-BE49-F238E27FC236}">
                <a16:creationId xmlns:a16="http://schemas.microsoft.com/office/drawing/2014/main" xmlns="" id="{790482A1-6FF7-4FDC-A479-9581D91C72A1}"/>
              </a:ext>
            </a:extLst>
          </p:cNvPr>
          <p:cNvPicPr>
            <a:picLocks noChangeAspect="1"/>
          </p:cNvPicPr>
          <p:nvPr/>
        </p:nvPicPr>
        <p:blipFill>
          <a:blip r:embed="rId5"/>
          <a:stretch>
            <a:fillRect/>
          </a:stretch>
        </p:blipFill>
        <p:spPr>
          <a:xfrm>
            <a:off x="647697" y="2682768"/>
            <a:ext cx="3429001" cy="2023673"/>
          </a:xfrm>
          <a:prstGeom prst="rect">
            <a:avLst/>
          </a:prstGeom>
        </p:spPr>
      </p:pic>
      <p:sp>
        <p:nvSpPr>
          <p:cNvPr id="4" name="TextBox 3">
            <a:extLst>
              <a:ext uri="{FF2B5EF4-FFF2-40B4-BE49-F238E27FC236}">
                <a16:creationId xmlns:a16="http://schemas.microsoft.com/office/drawing/2014/main" xmlns="" id="{D851AD33-030D-4877-B235-AFA10D410879}"/>
              </a:ext>
            </a:extLst>
          </p:cNvPr>
          <p:cNvSpPr txBox="1"/>
          <p:nvPr/>
        </p:nvSpPr>
        <p:spPr>
          <a:xfrm>
            <a:off x="3199481" y="2226325"/>
            <a:ext cx="5519069" cy="338554"/>
          </a:xfrm>
          <a:prstGeom prst="rect">
            <a:avLst/>
          </a:prstGeom>
          <a:noFill/>
        </p:spPr>
        <p:txBody>
          <a:bodyPr wrap="square" lIns="91440" tIns="45720" rIns="91440" bIns="45720" rtlCol="0" anchor="t">
            <a:spAutoFit/>
          </a:bodyPr>
          <a:lstStyle/>
          <a:p>
            <a:r>
              <a:rPr lang="en-US" sz="1600">
                <a:latin typeface="Gill Sans"/>
              </a:rPr>
              <a:t>Donor Age and Weight</a:t>
            </a:r>
          </a:p>
        </p:txBody>
      </p:sp>
    </p:spTree>
    <p:extLst>
      <p:ext uri="{BB962C8B-B14F-4D97-AF65-F5344CB8AC3E}">
        <p14:creationId xmlns:p14="http://schemas.microsoft.com/office/powerpoint/2010/main" val="3342618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How does donor selection influence the isolation process and outcome?</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1.2</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338554"/>
          </a:xfrm>
          <a:prstGeom prst="rect">
            <a:avLst/>
          </a:prstGeom>
          <a:noFill/>
        </p:spPr>
        <p:txBody>
          <a:bodyPr wrap="square" rtlCol="0">
            <a:spAutoFit/>
          </a:bodyPr>
          <a:lstStyle/>
          <a:p>
            <a:r>
              <a:rPr lang="en-US" sz="1600">
                <a:latin typeface="Gill Sans" panose="020B0502020104020203" pitchFamily="34" charset="0"/>
              </a:rPr>
              <a:t>Donor selection</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xmlns="" id="{25ED7395-D164-48A7-9021-05268792B25C}"/>
              </a:ext>
            </a:extLst>
          </p:cNvPr>
          <p:cNvPicPr>
            <a:picLocks noChangeAspect="1"/>
          </p:cNvPicPr>
          <p:nvPr/>
        </p:nvPicPr>
        <p:blipFill>
          <a:blip r:embed="rId2"/>
          <a:stretch>
            <a:fillRect/>
          </a:stretch>
        </p:blipFill>
        <p:spPr>
          <a:xfrm>
            <a:off x="838199" y="2667000"/>
            <a:ext cx="3305175" cy="1950595"/>
          </a:xfrm>
          <a:prstGeom prst="rect">
            <a:avLst/>
          </a:prstGeom>
        </p:spPr>
      </p:pic>
      <p:pic>
        <p:nvPicPr>
          <p:cNvPr id="6" name="Picture 5">
            <a:extLst>
              <a:ext uri="{FF2B5EF4-FFF2-40B4-BE49-F238E27FC236}">
                <a16:creationId xmlns:a16="http://schemas.microsoft.com/office/drawing/2014/main" xmlns="" id="{34BEEA95-A937-42D2-BE63-3B891975B9CA}"/>
              </a:ext>
            </a:extLst>
          </p:cNvPr>
          <p:cNvPicPr>
            <a:picLocks noChangeAspect="1"/>
          </p:cNvPicPr>
          <p:nvPr/>
        </p:nvPicPr>
        <p:blipFill>
          <a:blip r:embed="rId3"/>
          <a:stretch>
            <a:fillRect/>
          </a:stretch>
        </p:blipFill>
        <p:spPr>
          <a:xfrm>
            <a:off x="840508" y="4784130"/>
            <a:ext cx="3305175" cy="1950595"/>
          </a:xfrm>
          <a:prstGeom prst="rect">
            <a:avLst/>
          </a:prstGeom>
        </p:spPr>
      </p:pic>
      <p:pic>
        <p:nvPicPr>
          <p:cNvPr id="16" name="Picture 15">
            <a:extLst>
              <a:ext uri="{FF2B5EF4-FFF2-40B4-BE49-F238E27FC236}">
                <a16:creationId xmlns:a16="http://schemas.microsoft.com/office/drawing/2014/main" xmlns="" id="{8C1C0E1E-DEEA-4D00-B954-155B3B9AA256}"/>
              </a:ext>
            </a:extLst>
          </p:cNvPr>
          <p:cNvPicPr>
            <a:picLocks noChangeAspect="1"/>
          </p:cNvPicPr>
          <p:nvPr/>
        </p:nvPicPr>
        <p:blipFill>
          <a:blip r:embed="rId4"/>
          <a:stretch>
            <a:fillRect/>
          </a:stretch>
        </p:blipFill>
        <p:spPr>
          <a:xfrm>
            <a:off x="4572000" y="3352643"/>
            <a:ext cx="4286780" cy="2529903"/>
          </a:xfrm>
          <a:prstGeom prst="rect">
            <a:avLst/>
          </a:prstGeom>
        </p:spPr>
      </p:pic>
      <p:sp>
        <p:nvSpPr>
          <p:cNvPr id="3" name="TextBox 2">
            <a:extLst>
              <a:ext uri="{FF2B5EF4-FFF2-40B4-BE49-F238E27FC236}">
                <a16:creationId xmlns:a16="http://schemas.microsoft.com/office/drawing/2014/main" xmlns="" id="{88EAB32D-992E-4F01-95A3-F042FE7B7865}"/>
              </a:ext>
            </a:extLst>
          </p:cNvPr>
          <p:cNvSpPr txBox="1"/>
          <p:nvPr/>
        </p:nvSpPr>
        <p:spPr>
          <a:xfrm>
            <a:off x="3199481" y="2226325"/>
            <a:ext cx="5519069" cy="338554"/>
          </a:xfrm>
          <a:prstGeom prst="rect">
            <a:avLst/>
          </a:prstGeom>
          <a:noFill/>
        </p:spPr>
        <p:txBody>
          <a:bodyPr wrap="square" lIns="91440" tIns="45720" rIns="91440" bIns="45720" rtlCol="0" anchor="t">
            <a:spAutoFit/>
          </a:bodyPr>
          <a:lstStyle/>
          <a:p>
            <a:r>
              <a:rPr lang="en-US" sz="1600">
                <a:latin typeface="Gill Sans"/>
              </a:rPr>
              <a:t>Cold Ischemia Time</a:t>
            </a:r>
          </a:p>
        </p:txBody>
      </p:sp>
    </p:spTree>
    <p:extLst>
      <p:ext uri="{BB962C8B-B14F-4D97-AF65-F5344CB8AC3E}">
        <p14:creationId xmlns:p14="http://schemas.microsoft.com/office/powerpoint/2010/main" val="66326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1.2</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338554"/>
          </a:xfrm>
          <a:prstGeom prst="rect">
            <a:avLst/>
          </a:prstGeom>
          <a:noFill/>
        </p:spPr>
        <p:txBody>
          <a:bodyPr wrap="square" rtlCol="0">
            <a:spAutoFit/>
          </a:bodyPr>
          <a:lstStyle/>
          <a:p>
            <a:r>
              <a:rPr lang="en-US" sz="1600">
                <a:latin typeface="Gill Sans" panose="020B0502020104020203" pitchFamily="34" charset="0"/>
              </a:rPr>
              <a:t>Donor selection</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xmlns="" id="{28B2C0D4-763D-4D72-AA17-EE11DFCAE9A7}"/>
              </a:ext>
            </a:extLst>
          </p:cNvPr>
          <p:cNvPicPr>
            <a:picLocks noChangeAspect="1"/>
          </p:cNvPicPr>
          <p:nvPr/>
        </p:nvPicPr>
        <p:blipFill>
          <a:blip r:embed="rId2"/>
          <a:stretch>
            <a:fillRect/>
          </a:stretch>
        </p:blipFill>
        <p:spPr>
          <a:xfrm>
            <a:off x="533400" y="4691476"/>
            <a:ext cx="3620655" cy="2136780"/>
          </a:xfrm>
          <a:prstGeom prst="rect">
            <a:avLst/>
          </a:prstGeom>
        </p:spPr>
      </p:pic>
      <p:pic>
        <p:nvPicPr>
          <p:cNvPr id="5" name="Picture 4">
            <a:extLst>
              <a:ext uri="{FF2B5EF4-FFF2-40B4-BE49-F238E27FC236}">
                <a16:creationId xmlns:a16="http://schemas.microsoft.com/office/drawing/2014/main" xmlns="" id="{A4D25658-60A3-4581-B022-398ADF1565AB}"/>
              </a:ext>
            </a:extLst>
          </p:cNvPr>
          <p:cNvPicPr>
            <a:picLocks noChangeAspect="1"/>
          </p:cNvPicPr>
          <p:nvPr/>
        </p:nvPicPr>
        <p:blipFill>
          <a:blip r:embed="rId3"/>
          <a:stretch>
            <a:fillRect/>
          </a:stretch>
        </p:blipFill>
        <p:spPr>
          <a:xfrm>
            <a:off x="533399" y="2561736"/>
            <a:ext cx="3620655" cy="2136780"/>
          </a:xfrm>
          <a:prstGeom prst="rect">
            <a:avLst/>
          </a:prstGeom>
        </p:spPr>
      </p:pic>
      <p:pic>
        <p:nvPicPr>
          <p:cNvPr id="7" name="Picture 6">
            <a:extLst>
              <a:ext uri="{FF2B5EF4-FFF2-40B4-BE49-F238E27FC236}">
                <a16:creationId xmlns:a16="http://schemas.microsoft.com/office/drawing/2014/main" xmlns="" id="{B1462C1A-2BBF-4711-B86C-34CDEC99A130}"/>
              </a:ext>
            </a:extLst>
          </p:cNvPr>
          <p:cNvPicPr>
            <a:picLocks noChangeAspect="1"/>
          </p:cNvPicPr>
          <p:nvPr/>
        </p:nvPicPr>
        <p:blipFill>
          <a:blip r:embed="rId4"/>
          <a:stretch>
            <a:fillRect/>
          </a:stretch>
        </p:blipFill>
        <p:spPr>
          <a:xfrm>
            <a:off x="4989946" y="4689167"/>
            <a:ext cx="3620654" cy="2136485"/>
          </a:xfrm>
          <a:prstGeom prst="rect">
            <a:avLst/>
          </a:prstGeom>
        </p:spPr>
      </p:pic>
      <p:pic>
        <p:nvPicPr>
          <p:cNvPr id="14" name="Picture 13">
            <a:extLst>
              <a:ext uri="{FF2B5EF4-FFF2-40B4-BE49-F238E27FC236}">
                <a16:creationId xmlns:a16="http://schemas.microsoft.com/office/drawing/2014/main" xmlns="" id="{4C40539D-E6A0-4B75-AAF9-49F8F9E3802F}"/>
              </a:ext>
            </a:extLst>
          </p:cNvPr>
          <p:cNvPicPr>
            <a:picLocks noChangeAspect="1"/>
          </p:cNvPicPr>
          <p:nvPr/>
        </p:nvPicPr>
        <p:blipFill>
          <a:blip r:embed="rId5"/>
          <a:stretch>
            <a:fillRect/>
          </a:stretch>
        </p:blipFill>
        <p:spPr>
          <a:xfrm>
            <a:off x="4989945" y="2552520"/>
            <a:ext cx="3620655" cy="2136780"/>
          </a:xfrm>
          <a:prstGeom prst="rect">
            <a:avLst/>
          </a:prstGeom>
        </p:spPr>
      </p:pic>
      <p:sp>
        <p:nvSpPr>
          <p:cNvPr id="4" name="TextBox 3">
            <a:extLst>
              <a:ext uri="{FF2B5EF4-FFF2-40B4-BE49-F238E27FC236}">
                <a16:creationId xmlns:a16="http://schemas.microsoft.com/office/drawing/2014/main" xmlns="" id="{87FF8B63-C9D1-4126-B182-991666BC7A99}"/>
              </a:ext>
            </a:extLst>
          </p:cNvPr>
          <p:cNvSpPr txBox="1"/>
          <p:nvPr/>
        </p:nvSpPr>
        <p:spPr>
          <a:xfrm>
            <a:off x="3199481" y="2226325"/>
            <a:ext cx="5519069" cy="338554"/>
          </a:xfrm>
          <a:prstGeom prst="rect">
            <a:avLst/>
          </a:prstGeom>
          <a:noFill/>
        </p:spPr>
        <p:txBody>
          <a:bodyPr wrap="square" lIns="91440" tIns="45720" rIns="91440" bIns="45720" rtlCol="0" anchor="t">
            <a:spAutoFit/>
          </a:bodyPr>
          <a:lstStyle/>
          <a:p>
            <a:r>
              <a:rPr lang="en-US" sz="1600">
                <a:latin typeface="Gill Sans"/>
              </a:rPr>
              <a:t>Donor Type and Cause of Death</a:t>
            </a:r>
          </a:p>
        </p:txBody>
      </p:sp>
      <p:sp>
        <p:nvSpPr>
          <p:cNvPr id="6" name="Rectangle 5">
            <a:extLst>
              <a:ext uri="{FF2B5EF4-FFF2-40B4-BE49-F238E27FC236}">
                <a16:creationId xmlns:a16="http://schemas.microsoft.com/office/drawing/2014/main" xmlns="" id="{E0C9C5C8-D21B-47DD-8CC5-525A66633141}"/>
              </a:ext>
            </a:extLst>
          </p:cNvPr>
          <p:cNvSpPr/>
          <p:nvPr/>
        </p:nvSpPr>
        <p:spPr>
          <a:xfrm>
            <a:off x="3200396" y="1143000"/>
            <a:ext cx="5518154" cy="9906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How does donor selection influence the isolation process and outcome?</a:t>
            </a:r>
          </a:p>
        </p:txBody>
      </p:sp>
    </p:spTree>
    <p:extLst>
      <p:ext uri="{BB962C8B-B14F-4D97-AF65-F5344CB8AC3E}">
        <p14:creationId xmlns:p14="http://schemas.microsoft.com/office/powerpoint/2010/main" val="153181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Are there donor characteristics that lead to </a:t>
            </a:r>
            <a:br>
              <a:rPr lang="en-US" b="1">
                <a:latin typeface="Gill Sans"/>
              </a:rPr>
            </a:br>
            <a:r>
              <a:rPr lang="en-US" b="1">
                <a:latin typeface="Gill Sans"/>
              </a:rPr>
              <a:t>improved outcomes in islet isolations from young donors (&lt;42 yr.)?</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1.2</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338554"/>
          </a:xfrm>
          <a:prstGeom prst="rect">
            <a:avLst/>
          </a:prstGeom>
          <a:noFill/>
        </p:spPr>
        <p:txBody>
          <a:bodyPr wrap="square" rtlCol="0">
            <a:spAutoFit/>
          </a:bodyPr>
          <a:lstStyle/>
          <a:p>
            <a:r>
              <a:rPr lang="en-US" sz="1600">
                <a:latin typeface="Gill Sans" panose="020B0502020104020203" pitchFamily="34" charset="0"/>
              </a:rPr>
              <a:t>Donor selection</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xmlns="" id="{2120779F-0587-4352-88EA-0A5B64C5305F}"/>
              </a:ext>
            </a:extLst>
          </p:cNvPr>
          <p:cNvSpPr txBox="1"/>
          <p:nvPr/>
        </p:nvSpPr>
        <p:spPr>
          <a:xfrm>
            <a:off x="3199481" y="2240480"/>
            <a:ext cx="5519069" cy="1323439"/>
          </a:xfrm>
          <a:prstGeom prst="rect">
            <a:avLst/>
          </a:prstGeom>
          <a:noFill/>
        </p:spPr>
        <p:txBody>
          <a:bodyPr wrap="square" lIns="91440" tIns="45720" rIns="91440" bIns="45720" rtlCol="0" anchor="t">
            <a:spAutoFit/>
          </a:bodyPr>
          <a:lstStyle/>
          <a:p>
            <a:r>
              <a:rPr lang="en-US" sz="1600">
                <a:latin typeface="Gill Sans"/>
              </a:rPr>
              <a:t>Observations:</a:t>
            </a:r>
          </a:p>
          <a:p>
            <a:pPr marL="285750" indent="-285750">
              <a:buFontTx/>
              <a:buChar char="-"/>
            </a:pPr>
            <a:r>
              <a:rPr lang="en-US" sz="1600">
                <a:latin typeface="Gill Sans"/>
              </a:rPr>
              <a:t>When assessing younger donors (&lt;42ys old) selecting donors that are &gt;33y.o., &gt;88.5Kg or have a BMI &gt;29.0 may lead to a higher percentage of free islets.</a:t>
            </a:r>
          </a:p>
          <a:p>
            <a:pPr marL="285750" indent="-285750">
              <a:buFontTx/>
              <a:buChar char="-"/>
            </a:pPr>
            <a:endParaRPr lang="en-US" sz="1600">
              <a:latin typeface="Gill Sans"/>
            </a:endParaRPr>
          </a:p>
        </p:txBody>
      </p:sp>
      <p:sp>
        <p:nvSpPr>
          <p:cNvPr id="12" name="TextBox 11">
            <a:extLst>
              <a:ext uri="{FF2B5EF4-FFF2-40B4-BE49-F238E27FC236}">
                <a16:creationId xmlns:a16="http://schemas.microsoft.com/office/drawing/2014/main" xmlns="" id="{44351D0F-F424-4F29-B420-C03A72A08B01}"/>
              </a:ext>
            </a:extLst>
          </p:cNvPr>
          <p:cNvSpPr txBox="1"/>
          <p:nvPr/>
        </p:nvSpPr>
        <p:spPr>
          <a:xfrm>
            <a:off x="3202236" y="3504287"/>
            <a:ext cx="5528249" cy="2062103"/>
          </a:xfrm>
          <a:prstGeom prst="rect">
            <a:avLst/>
          </a:prstGeom>
          <a:noFill/>
        </p:spPr>
        <p:txBody>
          <a:bodyPr wrap="square" rtlCol="0">
            <a:spAutoFit/>
          </a:bodyPr>
          <a:lstStyle/>
          <a:p>
            <a:r>
              <a:rPr lang="en-US" sz="1600">
                <a:latin typeface="Gill Sans"/>
              </a:rPr>
              <a:t>Possible Enhancements:</a:t>
            </a:r>
          </a:p>
          <a:p>
            <a:pPr marL="285750" indent="-285750">
              <a:buFontTx/>
              <a:buChar char="-"/>
            </a:pPr>
            <a:r>
              <a:rPr lang="en-US" sz="1600">
                <a:latin typeface="Gill Sans"/>
              </a:rPr>
              <a:t>Optimizing enzyme dosing and type for young donors (Increased thermolysin dose, reduced collagenase dose) </a:t>
            </a:r>
          </a:p>
          <a:p>
            <a:pPr marL="285750" indent="-285750">
              <a:buFontTx/>
              <a:buChar char="-"/>
            </a:pPr>
            <a:r>
              <a:rPr lang="en-US" sz="1600">
                <a:latin typeface="Gill Sans"/>
              </a:rPr>
              <a:t>Alternative proteolytic enzymes (e.g. BP Protease)</a:t>
            </a:r>
          </a:p>
          <a:p>
            <a:pPr marL="285750" indent="-285750">
              <a:buFontTx/>
              <a:buChar char="-"/>
            </a:pPr>
            <a:r>
              <a:rPr lang="en-US" sz="1600">
                <a:latin typeface="Gill Sans"/>
              </a:rPr>
              <a:t>Would using a 2-phase digestion improve percentage of free islets with out over exposing islets to proteolytic enzymes?</a:t>
            </a:r>
          </a:p>
          <a:p>
            <a:pPr marL="285750" indent="-285750">
              <a:buFontTx/>
              <a:buChar char="-"/>
            </a:pPr>
            <a:r>
              <a:rPr lang="en-US" sz="1600">
                <a:latin typeface="Gill Sans"/>
              </a:rPr>
              <a:t>Increased distension time, reduced mechanical dissociation, increased enzyme concentration</a:t>
            </a:r>
          </a:p>
        </p:txBody>
      </p:sp>
    </p:spTree>
    <p:extLst>
      <p:ext uri="{BB962C8B-B14F-4D97-AF65-F5344CB8AC3E}">
        <p14:creationId xmlns:p14="http://schemas.microsoft.com/office/powerpoint/2010/main" val="1111476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Are there donor characteristics that lead to </a:t>
            </a:r>
            <a:br>
              <a:rPr lang="en-US" b="1">
                <a:latin typeface="Gill Sans"/>
              </a:rPr>
            </a:br>
            <a:r>
              <a:rPr lang="en-US" b="1">
                <a:latin typeface="Gill Sans"/>
              </a:rPr>
              <a:t>improved outcomes in islet isolations from young donors (&lt;42 yr.)?</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1.2</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Content Placeholder 15">
            <a:extLst>
              <a:ext uri="{FF2B5EF4-FFF2-40B4-BE49-F238E27FC236}">
                <a16:creationId xmlns:a16="http://schemas.microsoft.com/office/drawing/2014/main" xmlns="" id="{1BC24FED-3B93-4F5D-8D99-0FA4605E2DE2}"/>
              </a:ext>
            </a:extLst>
          </p:cNvPr>
          <p:cNvPicPr>
            <a:picLocks noChangeAspect="1"/>
          </p:cNvPicPr>
          <p:nvPr/>
        </p:nvPicPr>
        <p:blipFill>
          <a:blip r:embed="rId2"/>
          <a:stretch>
            <a:fillRect/>
          </a:stretch>
        </p:blipFill>
        <p:spPr>
          <a:xfrm>
            <a:off x="921663" y="2449420"/>
            <a:ext cx="3650337" cy="2154297"/>
          </a:xfrm>
          <a:prstGeom prst="rect">
            <a:avLst/>
          </a:prstGeom>
        </p:spPr>
      </p:pic>
      <p:pic>
        <p:nvPicPr>
          <p:cNvPr id="14" name="Picture 13">
            <a:extLst>
              <a:ext uri="{FF2B5EF4-FFF2-40B4-BE49-F238E27FC236}">
                <a16:creationId xmlns:a16="http://schemas.microsoft.com/office/drawing/2014/main" xmlns="" id="{355F65A4-2BB4-43B0-9C70-FC4231B6E0C6}"/>
              </a:ext>
            </a:extLst>
          </p:cNvPr>
          <p:cNvPicPr>
            <a:picLocks noChangeAspect="1"/>
          </p:cNvPicPr>
          <p:nvPr/>
        </p:nvPicPr>
        <p:blipFill>
          <a:blip r:embed="rId3"/>
          <a:stretch>
            <a:fillRect/>
          </a:stretch>
        </p:blipFill>
        <p:spPr>
          <a:xfrm>
            <a:off x="4973116" y="2449419"/>
            <a:ext cx="3650336" cy="2154297"/>
          </a:xfrm>
          <a:prstGeom prst="rect">
            <a:avLst/>
          </a:prstGeom>
        </p:spPr>
      </p:pic>
      <p:pic>
        <p:nvPicPr>
          <p:cNvPr id="3" name="Picture 2">
            <a:extLst>
              <a:ext uri="{FF2B5EF4-FFF2-40B4-BE49-F238E27FC236}">
                <a16:creationId xmlns:a16="http://schemas.microsoft.com/office/drawing/2014/main" xmlns="" id="{7F5CCE27-E0DD-4DF9-8B7B-BAB56D8F3A33}"/>
              </a:ext>
            </a:extLst>
          </p:cNvPr>
          <p:cNvPicPr>
            <a:picLocks noChangeAspect="1"/>
          </p:cNvPicPr>
          <p:nvPr/>
        </p:nvPicPr>
        <p:blipFill>
          <a:blip r:embed="rId4"/>
          <a:stretch>
            <a:fillRect/>
          </a:stretch>
        </p:blipFill>
        <p:spPr>
          <a:xfrm>
            <a:off x="803729" y="4604945"/>
            <a:ext cx="3650337" cy="2155846"/>
          </a:xfrm>
          <a:prstGeom prst="rect">
            <a:avLst/>
          </a:prstGeom>
        </p:spPr>
      </p:pic>
      <p:pic>
        <p:nvPicPr>
          <p:cNvPr id="4" name="Picture 3">
            <a:extLst>
              <a:ext uri="{FF2B5EF4-FFF2-40B4-BE49-F238E27FC236}">
                <a16:creationId xmlns:a16="http://schemas.microsoft.com/office/drawing/2014/main" xmlns="" id="{A9237393-1775-42F1-B96C-FA98F8C335B3}"/>
              </a:ext>
            </a:extLst>
          </p:cNvPr>
          <p:cNvPicPr>
            <a:picLocks noChangeAspect="1"/>
          </p:cNvPicPr>
          <p:nvPr/>
        </p:nvPicPr>
        <p:blipFill>
          <a:blip r:embed="rId5"/>
          <a:stretch>
            <a:fillRect/>
          </a:stretch>
        </p:blipFill>
        <p:spPr>
          <a:xfrm>
            <a:off x="4950025" y="4603717"/>
            <a:ext cx="3650337" cy="2155846"/>
          </a:xfrm>
          <a:prstGeom prst="rect">
            <a:avLst/>
          </a:prstGeom>
        </p:spPr>
      </p:pic>
      <p:sp>
        <p:nvSpPr>
          <p:cNvPr id="5" name="TextBox 4">
            <a:extLst>
              <a:ext uri="{FF2B5EF4-FFF2-40B4-BE49-F238E27FC236}">
                <a16:creationId xmlns:a16="http://schemas.microsoft.com/office/drawing/2014/main" xmlns="" id="{03760627-2F28-4D80-AD95-E9017E0533E5}"/>
              </a:ext>
            </a:extLst>
          </p:cNvPr>
          <p:cNvSpPr txBox="1"/>
          <p:nvPr/>
        </p:nvSpPr>
        <p:spPr>
          <a:xfrm>
            <a:off x="457201" y="1555865"/>
            <a:ext cx="1600199" cy="338554"/>
          </a:xfrm>
          <a:prstGeom prst="rect">
            <a:avLst/>
          </a:prstGeom>
          <a:noFill/>
        </p:spPr>
        <p:txBody>
          <a:bodyPr wrap="square" rtlCol="0">
            <a:spAutoFit/>
          </a:bodyPr>
          <a:lstStyle/>
          <a:p>
            <a:r>
              <a:rPr lang="en-US" sz="1600">
                <a:latin typeface="Gill Sans" panose="020B0502020104020203" pitchFamily="34" charset="0"/>
              </a:rPr>
              <a:t>Donor selection</a:t>
            </a:r>
          </a:p>
        </p:txBody>
      </p:sp>
    </p:spTree>
    <p:extLst>
      <p:ext uri="{BB962C8B-B14F-4D97-AF65-F5344CB8AC3E}">
        <p14:creationId xmlns:p14="http://schemas.microsoft.com/office/powerpoint/2010/main" val="3887633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Are there donor characteristics that lead to </a:t>
            </a:r>
            <a:br>
              <a:rPr lang="en-US" b="1">
                <a:latin typeface="Gill Sans"/>
              </a:rPr>
            </a:br>
            <a:r>
              <a:rPr lang="en-US" b="1">
                <a:latin typeface="Gill Sans"/>
              </a:rPr>
              <a:t>improved outcomes in islet isolations from young donors (&lt;42 yr.)?</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1.2</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338554"/>
          </a:xfrm>
          <a:prstGeom prst="rect">
            <a:avLst/>
          </a:prstGeom>
          <a:noFill/>
        </p:spPr>
        <p:txBody>
          <a:bodyPr wrap="square" rtlCol="0">
            <a:spAutoFit/>
          </a:bodyPr>
          <a:lstStyle/>
          <a:p>
            <a:r>
              <a:rPr lang="en-US" sz="1600">
                <a:latin typeface="Gill Sans" panose="020B0502020104020203" pitchFamily="34" charset="0"/>
              </a:rPr>
              <a:t>Donor selection</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200" y="1143000"/>
            <a:ext cx="533400" cy="1242695"/>
          </a:xfrm>
          <a:prstGeom prst="chevron">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2" name="Table 6">
            <a:extLst>
              <a:ext uri="{FF2B5EF4-FFF2-40B4-BE49-F238E27FC236}">
                <a16:creationId xmlns:a16="http://schemas.microsoft.com/office/drawing/2014/main" xmlns="" id="{3CF09D66-5822-45A6-ADAD-85DD8D2F38E4}"/>
              </a:ext>
            </a:extLst>
          </p:cNvPr>
          <p:cNvGraphicFramePr>
            <a:graphicFrameLocks/>
          </p:cNvGraphicFramePr>
          <p:nvPr>
            <p:extLst>
              <p:ext uri="{D42A27DB-BD31-4B8C-83A1-F6EECF244321}">
                <p14:modId xmlns:p14="http://schemas.microsoft.com/office/powerpoint/2010/main" val="800308067"/>
              </p:ext>
            </p:extLst>
          </p:nvPr>
        </p:nvGraphicFramePr>
        <p:xfrm>
          <a:off x="488950" y="2546465"/>
          <a:ext cx="8229600" cy="4159139"/>
        </p:xfrm>
        <a:graphic>
          <a:graphicData uri="http://schemas.openxmlformats.org/drawingml/2006/table">
            <a:tbl>
              <a:tblPr firstRow="1" bandRow="1">
                <a:tableStyleId>{93296810-A885-4BE3-A3E7-6D5BEEA58F35}</a:tableStyleId>
              </a:tblPr>
              <a:tblGrid>
                <a:gridCol w="2057400">
                  <a:extLst>
                    <a:ext uri="{9D8B030D-6E8A-4147-A177-3AD203B41FA5}">
                      <a16:colId xmlns:a16="http://schemas.microsoft.com/office/drawing/2014/main" xmlns="" val="3935699226"/>
                    </a:ext>
                  </a:extLst>
                </a:gridCol>
                <a:gridCol w="2057400">
                  <a:extLst>
                    <a:ext uri="{9D8B030D-6E8A-4147-A177-3AD203B41FA5}">
                      <a16:colId xmlns:a16="http://schemas.microsoft.com/office/drawing/2014/main" xmlns="" val="669471911"/>
                    </a:ext>
                  </a:extLst>
                </a:gridCol>
                <a:gridCol w="2057400">
                  <a:extLst>
                    <a:ext uri="{9D8B030D-6E8A-4147-A177-3AD203B41FA5}">
                      <a16:colId xmlns:a16="http://schemas.microsoft.com/office/drawing/2014/main" xmlns="" val="1505840091"/>
                    </a:ext>
                  </a:extLst>
                </a:gridCol>
                <a:gridCol w="2057400">
                  <a:extLst>
                    <a:ext uri="{9D8B030D-6E8A-4147-A177-3AD203B41FA5}">
                      <a16:colId xmlns:a16="http://schemas.microsoft.com/office/drawing/2014/main" xmlns="" val="2348341702"/>
                    </a:ext>
                  </a:extLst>
                </a:gridCol>
              </a:tblGrid>
              <a:tr h="442461">
                <a:tc>
                  <a:txBody>
                    <a:bodyPr/>
                    <a:lstStyle/>
                    <a:p>
                      <a:pPr algn="ctr"/>
                      <a:r>
                        <a:rPr lang="en-US" sz="1100"/>
                        <a:t>Variable</a:t>
                      </a:r>
                    </a:p>
                  </a:txBody>
                  <a:tcPr>
                    <a:solidFill>
                      <a:schemeClr val="accent6">
                        <a:lumMod val="75000"/>
                      </a:schemeClr>
                    </a:solidFill>
                  </a:tcPr>
                </a:tc>
                <a:tc>
                  <a:txBody>
                    <a:bodyPr/>
                    <a:lstStyle/>
                    <a:p>
                      <a:pPr algn="ctr"/>
                      <a:r>
                        <a:rPr lang="en-US" sz="1100"/>
                        <a:t>&lt;30% Trapped</a:t>
                      </a:r>
                    </a:p>
                    <a:p>
                      <a:pPr algn="ctr"/>
                      <a:r>
                        <a:rPr lang="en-US" sz="1100"/>
                        <a:t>(n=86)</a:t>
                      </a:r>
                    </a:p>
                  </a:txBody>
                  <a:tcPr>
                    <a:solidFill>
                      <a:schemeClr val="accent6">
                        <a:lumMod val="75000"/>
                      </a:schemeClr>
                    </a:solidFill>
                  </a:tcPr>
                </a:tc>
                <a:tc>
                  <a:txBody>
                    <a:bodyPr/>
                    <a:lstStyle/>
                    <a:p>
                      <a:pPr algn="ctr"/>
                      <a:r>
                        <a:rPr lang="en-US" sz="1100"/>
                        <a:t>&gt;30% Trapped</a:t>
                      </a:r>
                    </a:p>
                    <a:p>
                      <a:pPr algn="ctr"/>
                      <a:r>
                        <a:rPr lang="en-US" sz="1100"/>
                        <a:t>(n=135)</a:t>
                      </a:r>
                    </a:p>
                  </a:txBody>
                  <a:tcPr>
                    <a:solidFill>
                      <a:schemeClr val="accent6">
                        <a:lumMod val="75000"/>
                      </a:schemeClr>
                    </a:solidFill>
                  </a:tcPr>
                </a:tc>
                <a:tc>
                  <a:txBody>
                    <a:bodyPr/>
                    <a:lstStyle/>
                    <a:p>
                      <a:pPr algn="ctr"/>
                      <a:r>
                        <a:rPr lang="en-US" sz="1100"/>
                        <a:t>p</a:t>
                      </a:r>
                      <a:endParaRPr lang="en-US" sz="1100" i="1"/>
                    </a:p>
                  </a:txBody>
                  <a:tcPr>
                    <a:solidFill>
                      <a:schemeClr val="accent6">
                        <a:lumMod val="75000"/>
                      </a:schemeClr>
                    </a:solidFill>
                  </a:tcPr>
                </a:tc>
                <a:extLst>
                  <a:ext uri="{0D108BD9-81ED-4DB2-BD59-A6C34878D82A}">
                    <a16:rowId xmlns:a16="http://schemas.microsoft.com/office/drawing/2014/main" xmlns="" val="2716896308"/>
                  </a:ext>
                </a:extLst>
              </a:tr>
              <a:tr h="265477">
                <a:tc>
                  <a:txBody>
                    <a:bodyPr/>
                    <a:lstStyle/>
                    <a:p>
                      <a:pPr algn="ctr"/>
                      <a:r>
                        <a:rPr lang="en-US" sz="1100"/>
                        <a:t>Age</a:t>
                      </a:r>
                    </a:p>
                  </a:txBody>
                  <a:tcPr/>
                </a:tc>
                <a:tc>
                  <a:txBody>
                    <a:bodyPr/>
                    <a:lstStyle/>
                    <a:p>
                      <a:pPr algn="ctr"/>
                      <a:r>
                        <a:rPr lang="en-US" sz="1100"/>
                        <a:t>32.9</a:t>
                      </a:r>
                    </a:p>
                  </a:txBody>
                  <a:tcPr/>
                </a:tc>
                <a:tc>
                  <a:txBody>
                    <a:bodyPr/>
                    <a:lstStyle/>
                    <a:p>
                      <a:pPr algn="ctr"/>
                      <a:r>
                        <a:rPr lang="en-US" sz="1100"/>
                        <a:t>28.5</a:t>
                      </a:r>
                    </a:p>
                  </a:txBody>
                  <a:tcPr/>
                </a:tc>
                <a:tc>
                  <a:txBody>
                    <a:bodyPr/>
                    <a:lstStyle/>
                    <a:p>
                      <a:pPr algn="ctr"/>
                      <a:r>
                        <a:rPr lang="en-US" sz="1100">
                          <a:solidFill>
                            <a:srgbClr val="FF0000"/>
                          </a:solidFill>
                        </a:rPr>
                        <a:t>&lt;0.001</a:t>
                      </a:r>
                    </a:p>
                  </a:txBody>
                  <a:tcPr/>
                </a:tc>
                <a:extLst>
                  <a:ext uri="{0D108BD9-81ED-4DB2-BD59-A6C34878D82A}">
                    <a16:rowId xmlns:a16="http://schemas.microsoft.com/office/drawing/2014/main" xmlns="" val="1422700616"/>
                  </a:ext>
                </a:extLst>
              </a:tr>
              <a:tr h="265477">
                <a:tc>
                  <a:txBody>
                    <a:bodyPr/>
                    <a:lstStyle/>
                    <a:p>
                      <a:pPr algn="ctr"/>
                      <a:r>
                        <a:rPr lang="en-US" sz="1100"/>
                        <a:t>Weight</a:t>
                      </a:r>
                    </a:p>
                  </a:txBody>
                  <a:tcPr/>
                </a:tc>
                <a:tc>
                  <a:txBody>
                    <a:bodyPr/>
                    <a:lstStyle/>
                    <a:p>
                      <a:pPr algn="ctr"/>
                      <a:r>
                        <a:rPr lang="en-US" sz="1100"/>
                        <a:t>88.5</a:t>
                      </a:r>
                    </a:p>
                  </a:txBody>
                  <a:tcPr/>
                </a:tc>
                <a:tc>
                  <a:txBody>
                    <a:bodyPr/>
                    <a:lstStyle/>
                    <a:p>
                      <a:pPr algn="ctr"/>
                      <a:r>
                        <a:rPr lang="en-US" sz="1100"/>
                        <a:t>82.1</a:t>
                      </a:r>
                    </a:p>
                  </a:txBody>
                  <a:tcPr/>
                </a:tc>
                <a:tc>
                  <a:txBody>
                    <a:bodyPr/>
                    <a:lstStyle/>
                    <a:p>
                      <a:pPr algn="ctr"/>
                      <a:r>
                        <a:rPr lang="en-US" sz="1100">
                          <a:solidFill>
                            <a:srgbClr val="FF0000"/>
                          </a:solidFill>
                        </a:rPr>
                        <a:t>0.045</a:t>
                      </a:r>
                    </a:p>
                  </a:txBody>
                  <a:tcPr/>
                </a:tc>
                <a:extLst>
                  <a:ext uri="{0D108BD9-81ED-4DB2-BD59-A6C34878D82A}">
                    <a16:rowId xmlns:a16="http://schemas.microsoft.com/office/drawing/2014/main" xmlns="" val="985868907"/>
                  </a:ext>
                </a:extLst>
              </a:tr>
              <a:tr h="265477">
                <a:tc>
                  <a:txBody>
                    <a:bodyPr/>
                    <a:lstStyle/>
                    <a:p>
                      <a:pPr algn="ctr"/>
                      <a:r>
                        <a:rPr lang="en-US" sz="1100"/>
                        <a:t>BMI</a:t>
                      </a:r>
                    </a:p>
                  </a:txBody>
                  <a:tcPr/>
                </a:tc>
                <a:tc>
                  <a:txBody>
                    <a:bodyPr/>
                    <a:lstStyle/>
                    <a:p>
                      <a:pPr algn="ctr"/>
                      <a:r>
                        <a:rPr lang="en-US" sz="1100"/>
                        <a:t>29.3</a:t>
                      </a:r>
                    </a:p>
                  </a:txBody>
                  <a:tcPr/>
                </a:tc>
                <a:tc>
                  <a:txBody>
                    <a:bodyPr/>
                    <a:lstStyle/>
                    <a:p>
                      <a:pPr algn="ctr"/>
                      <a:r>
                        <a:rPr lang="en-US" sz="1100"/>
                        <a:t>26.5</a:t>
                      </a:r>
                    </a:p>
                  </a:txBody>
                  <a:tcPr/>
                </a:tc>
                <a:tc>
                  <a:txBody>
                    <a:bodyPr/>
                    <a:lstStyle/>
                    <a:p>
                      <a:pPr algn="ctr"/>
                      <a:r>
                        <a:rPr lang="en-US" sz="1100">
                          <a:solidFill>
                            <a:srgbClr val="FF0000"/>
                          </a:solidFill>
                        </a:rPr>
                        <a:t>0.003</a:t>
                      </a:r>
                    </a:p>
                  </a:txBody>
                  <a:tcPr/>
                </a:tc>
                <a:extLst>
                  <a:ext uri="{0D108BD9-81ED-4DB2-BD59-A6C34878D82A}">
                    <a16:rowId xmlns:a16="http://schemas.microsoft.com/office/drawing/2014/main" xmlns="" val="2676200866"/>
                  </a:ext>
                </a:extLst>
              </a:tr>
              <a:tr h="265477">
                <a:tc>
                  <a:txBody>
                    <a:bodyPr/>
                    <a:lstStyle/>
                    <a:p>
                      <a:pPr algn="ctr"/>
                      <a:r>
                        <a:rPr lang="en-US" sz="1100"/>
                        <a:t>Pancreas Weight (g)</a:t>
                      </a:r>
                    </a:p>
                  </a:txBody>
                  <a:tcPr/>
                </a:tc>
                <a:tc>
                  <a:txBody>
                    <a:bodyPr/>
                    <a:lstStyle/>
                    <a:p>
                      <a:pPr algn="ctr"/>
                      <a:r>
                        <a:rPr lang="en-US" sz="1100"/>
                        <a:t>90.7</a:t>
                      </a:r>
                    </a:p>
                  </a:txBody>
                  <a:tcPr/>
                </a:tc>
                <a:tc>
                  <a:txBody>
                    <a:bodyPr/>
                    <a:lstStyle/>
                    <a:p>
                      <a:pPr algn="ctr"/>
                      <a:r>
                        <a:rPr lang="en-US" sz="1100"/>
                        <a:t>88.7</a:t>
                      </a:r>
                    </a:p>
                  </a:txBody>
                  <a:tcPr/>
                </a:tc>
                <a:tc>
                  <a:txBody>
                    <a:bodyPr/>
                    <a:lstStyle/>
                    <a:p>
                      <a:pPr algn="ctr"/>
                      <a:r>
                        <a:rPr lang="en-US" sz="1100"/>
                        <a:t>0.486</a:t>
                      </a:r>
                    </a:p>
                  </a:txBody>
                  <a:tcPr/>
                </a:tc>
                <a:extLst>
                  <a:ext uri="{0D108BD9-81ED-4DB2-BD59-A6C34878D82A}">
                    <a16:rowId xmlns:a16="http://schemas.microsoft.com/office/drawing/2014/main" xmlns="" val="3588318959"/>
                  </a:ext>
                </a:extLst>
              </a:tr>
              <a:tr h="265477">
                <a:tc>
                  <a:txBody>
                    <a:bodyPr/>
                    <a:lstStyle/>
                    <a:p>
                      <a:pPr algn="ctr"/>
                      <a:r>
                        <a:rPr lang="en-US" sz="1100"/>
                        <a:t>Collagenase Dose (U)</a:t>
                      </a:r>
                    </a:p>
                  </a:txBody>
                  <a:tcPr/>
                </a:tc>
                <a:tc>
                  <a:txBody>
                    <a:bodyPr/>
                    <a:lstStyle/>
                    <a:p>
                      <a:pPr algn="ctr"/>
                      <a:r>
                        <a:rPr lang="en-US" sz="1100"/>
                        <a:t>2,512</a:t>
                      </a:r>
                    </a:p>
                  </a:txBody>
                  <a:tcPr/>
                </a:tc>
                <a:tc>
                  <a:txBody>
                    <a:bodyPr/>
                    <a:lstStyle/>
                    <a:p>
                      <a:pPr algn="ctr"/>
                      <a:r>
                        <a:rPr lang="en-US" sz="1100"/>
                        <a:t>2,366</a:t>
                      </a:r>
                    </a:p>
                  </a:txBody>
                  <a:tcPr/>
                </a:tc>
                <a:tc>
                  <a:txBody>
                    <a:bodyPr/>
                    <a:lstStyle/>
                    <a:p>
                      <a:pPr algn="ctr"/>
                      <a:r>
                        <a:rPr lang="en-US" sz="1100">
                          <a:solidFill>
                            <a:srgbClr val="FF0000"/>
                          </a:solidFill>
                        </a:rPr>
                        <a:t>0.046</a:t>
                      </a:r>
                    </a:p>
                  </a:txBody>
                  <a:tcPr/>
                </a:tc>
                <a:extLst>
                  <a:ext uri="{0D108BD9-81ED-4DB2-BD59-A6C34878D82A}">
                    <a16:rowId xmlns:a16="http://schemas.microsoft.com/office/drawing/2014/main" xmlns="" val="3935865405"/>
                  </a:ext>
                </a:extLst>
              </a:tr>
              <a:tr h="265477">
                <a:tc>
                  <a:txBody>
                    <a:bodyPr/>
                    <a:lstStyle/>
                    <a:p>
                      <a:pPr algn="ctr"/>
                      <a:r>
                        <a:rPr lang="en-US" sz="1100"/>
                        <a:t>Collagenase Dose (U/g)</a:t>
                      </a:r>
                    </a:p>
                  </a:txBody>
                  <a:tcPr/>
                </a:tc>
                <a:tc>
                  <a:txBody>
                    <a:bodyPr/>
                    <a:lstStyle/>
                    <a:p>
                      <a:pPr algn="ctr"/>
                      <a:r>
                        <a:rPr lang="en-US" sz="1100"/>
                        <a:t>28.6</a:t>
                      </a:r>
                    </a:p>
                  </a:txBody>
                  <a:tcPr/>
                </a:tc>
                <a:tc>
                  <a:txBody>
                    <a:bodyPr/>
                    <a:lstStyle/>
                    <a:p>
                      <a:pPr algn="ctr"/>
                      <a:r>
                        <a:rPr lang="en-US" sz="1100"/>
                        <a:t>27.6</a:t>
                      </a:r>
                    </a:p>
                  </a:txBody>
                  <a:tcPr/>
                </a:tc>
                <a:tc>
                  <a:txBody>
                    <a:bodyPr/>
                    <a:lstStyle/>
                    <a:p>
                      <a:pPr algn="ctr"/>
                      <a:r>
                        <a:rPr lang="en-US" sz="1100">
                          <a:solidFill>
                            <a:schemeClr val="tx1"/>
                          </a:solidFill>
                        </a:rPr>
                        <a:t>0.296</a:t>
                      </a:r>
                    </a:p>
                  </a:txBody>
                  <a:tcPr/>
                </a:tc>
                <a:extLst>
                  <a:ext uri="{0D108BD9-81ED-4DB2-BD59-A6C34878D82A}">
                    <a16:rowId xmlns:a16="http://schemas.microsoft.com/office/drawing/2014/main" xmlns="" val="247736893"/>
                  </a:ext>
                </a:extLst>
              </a:tr>
              <a:tr h="265477">
                <a:tc>
                  <a:txBody>
                    <a:bodyPr/>
                    <a:lstStyle/>
                    <a:p>
                      <a:pPr algn="ctr"/>
                      <a:r>
                        <a:rPr lang="en-US" sz="1100"/>
                        <a:t>Digestion Time (min)</a:t>
                      </a:r>
                    </a:p>
                  </a:txBody>
                  <a:tcPr/>
                </a:tc>
                <a:tc>
                  <a:txBody>
                    <a:bodyPr/>
                    <a:lstStyle/>
                    <a:p>
                      <a:pPr algn="ctr"/>
                      <a:r>
                        <a:rPr lang="en-US" sz="1100"/>
                        <a:t>15.5</a:t>
                      </a:r>
                    </a:p>
                  </a:txBody>
                  <a:tcPr/>
                </a:tc>
                <a:tc>
                  <a:txBody>
                    <a:bodyPr/>
                    <a:lstStyle/>
                    <a:p>
                      <a:pPr algn="ctr"/>
                      <a:r>
                        <a:rPr lang="en-US" sz="1100"/>
                        <a:t>16.7</a:t>
                      </a:r>
                    </a:p>
                  </a:txBody>
                  <a:tcPr/>
                </a:tc>
                <a:tc>
                  <a:txBody>
                    <a:bodyPr/>
                    <a:lstStyle/>
                    <a:p>
                      <a:pPr algn="ctr"/>
                      <a:r>
                        <a:rPr lang="en-US" sz="1100">
                          <a:solidFill>
                            <a:srgbClr val="FF0000"/>
                          </a:solidFill>
                        </a:rPr>
                        <a:t>0.038</a:t>
                      </a:r>
                    </a:p>
                  </a:txBody>
                  <a:tcPr/>
                </a:tc>
                <a:extLst>
                  <a:ext uri="{0D108BD9-81ED-4DB2-BD59-A6C34878D82A}">
                    <a16:rowId xmlns:a16="http://schemas.microsoft.com/office/drawing/2014/main" xmlns="" val="1537209288"/>
                  </a:ext>
                </a:extLst>
              </a:tr>
              <a:tr h="265477">
                <a:tc>
                  <a:txBody>
                    <a:bodyPr/>
                    <a:lstStyle/>
                    <a:p>
                      <a:pPr algn="ctr"/>
                      <a:r>
                        <a:rPr lang="en-US" sz="1100"/>
                        <a:t>Pre-Purification IE (x10</a:t>
                      </a:r>
                      <a:r>
                        <a:rPr lang="en-US" sz="1100" baseline="30000"/>
                        <a:t>3</a:t>
                      </a:r>
                      <a:r>
                        <a:rPr lang="en-US" sz="1100" baseline="0"/>
                        <a:t>)</a:t>
                      </a:r>
                      <a:endParaRPr lang="en-US" sz="1100"/>
                    </a:p>
                  </a:txBody>
                  <a:tcPr/>
                </a:tc>
                <a:tc>
                  <a:txBody>
                    <a:bodyPr/>
                    <a:lstStyle/>
                    <a:p>
                      <a:pPr algn="ctr"/>
                      <a:r>
                        <a:rPr lang="en-US" sz="1100"/>
                        <a:t>716</a:t>
                      </a:r>
                    </a:p>
                  </a:txBody>
                  <a:tcPr/>
                </a:tc>
                <a:tc>
                  <a:txBody>
                    <a:bodyPr/>
                    <a:lstStyle/>
                    <a:p>
                      <a:pPr algn="ctr"/>
                      <a:r>
                        <a:rPr lang="en-US" sz="1100"/>
                        <a:t>567</a:t>
                      </a:r>
                    </a:p>
                  </a:txBody>
                  <a:tcPr/>
                </a:tc>
                <a:tc>
                  <a:txBody>
                    <a:bodyPr/>
                    <a:lstStyle/>
                    <a:p>
                      <a:pPr algn="ctr"/>
                      <a:r>
                        <a:rPr lang="en-US" sz="1100">
                          <a:solidFill>
                            <a:srgbClr val="FF0000"/>
                          </a:solidFill>
                        </a:rPr>
                        <a:t>&lt;0.001</a:t>
                      </a:r>
                    </a:p>
                  </a:txBody>
                  <a:tcPr/>
                </a:tc>
                <a:extLst>
                  <a:ext uri="{0D108BD9-81ED-4DB2-BD59-A6C34878D82A}">
                    <a16:rowId xmlns:a16="http://schemas.microsoft.com/office/drawing/2014/main" xmlns="" val="2820140334"/>
                  </a:ext>
                </a:extLst>
              </a:tr>
              <a:tr h="265477">
                <a:tc>
                  <a:txBody>
                    <a:bodyPr/>
                    <a:lstStyle/>
                    <a:p>
                      <a:pPr algn="ctr"/>
                      <a:r>
                        <a:rPr lang="en-US" sz="1100"/>
                        <a:t>Pre-Purify IE/g</a:t>
                      </a:r>
                    </a:p>
                  </a:txBody>
                  <a:tcPr/>
                </a:tc>
                <a:tc>
                  <a:txBody>
                    <a:bodyPr/>
                    <a:lstStyle/>
                    <a:p>
                      <a:pPr algn="ctr"/>
                      <a:r>
                        <a:rPr lang="en-US" sz="1100"/>
                        <a:t>7,899</a:t>
                      </a:r>
                    </a:p>
                  </a:txBody>
                  <a:tcPr/>
                </a:tc>
                <a:tc>
                  <a:txBody>
                    <a:bodyPr/>
                    <a:lstStyle/>
                    <a:p>
                      <a:pPr algn="ctr"/>
                      <a:r>
                        <a:rPr lang="en-US" sz="1100"/>
                        <a:t>6,455</a:t>
                      </a:r>
                    </a:p>
                  </a:txBody>
                  <a:tcPr/>
                </a:tc>
                <a:tc>
                  <a:txBody>
                    <a:bodyPr/>
                    <a:lstStyle/>
                    <a:p>
                      <a:pPr algn="ctr"/>
                      <a:r>
                        <a:rPr lang="en-US" sz="1100">
                          <a:solidFill>
                            <a:srgbClr val="FF0000"/>
                          </a:solidFill>
                        </a:rPr>
                        <a:t>&lt;0.001</a:t>
                      </a:r>
                    </a:p>
                  </a:txBody>
                  <a:tcPr/>
                </a:tc>
                <a:extLst>
                  <a:ext uri="{0D108BD9-81ED-4DB2-BD59-A6C34878D82A}">
                    <a16:rowId xmlns:a16="http://schemas.microsoft.com/office/drawing/2014/main" xmlns="" val="4204125357"/>
                  </a:ext>
                </a:extLst>
              </a:tr>
              <a:tr h="265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Purification Recovery (%)</a:t>
                      </a:r>
                    </a:p>
                  </a:txBody>
                  <a:tcPr/>
                </a:tc>
                <a:tc>
                  <a:txBody>
                    <a:bodyPr/>
                    <a:lstStyle/>
                    <a:p>
                      <a:pPr algn="ctr"/>
                      <a:r>
                        <a:rPr lang="en-US" sz="1100"/>
                        <a:t>71.1</a:t>
                      </a:r>
                    </a:p>
                  </a:txBody>
                  <a:tcPr/>
                </a:tc>
                <a:tc>
                  <a:txBody>
                    <a:bodyPr/>
                    <a:lstStyle/>
                    <a:p>
                      <a:pPr algn="ctr"/>
                      <a:r>
                        <a:rPr lang="en-US" sz="1100"/>
                        <a:t>51.8</a:t>
                      </a:r>
                    </a:p>
                  </a:txBody>
                  <a:tcPr/>
                </a:tc>
                <a:tc>
                  <a:txBody>
                    <a:bodyPr/>
                    <a:lstStyle/>
                    <a:p>
                      <a:pPr algn="ctr"/>
                      <a:r>
                        <a:rPr lang="en-US" sz="1100">
                          <a:solidFill>
                            <a:srgbClr val="FF0000"/>
                          </a:solidFill>
                        </a:rPr>
                        <a:t>&lt;0.001</a:t>
                      </a:r>
                    </a:p>
                  </a:txBody>
                  <a:tcPr/>
                </a:tc>
                <a:extLst>
                  <a:ext uri="{0D108BD9-81ED-4DB2-BD59-A6C34878D82A}">
                    <a16:rowId xmlns:a16="http://schemas.microsoft.com/office/drawing/2014/main" xmlns="" val="1717000895"/>
                  </a:ext>
                </a:extLst>
              </a:tr>
              <a:tr h="265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Post Purification IE (x10</a:t>
                      </a:r>
                      <a:r>
                        <a:rPr lang="en-US" sz="1100" baseline="30000"/>
                        <a:t>3</a:t>
                      </a:r>
                      <a:r>
                        <a:rPr lang="en-US" sz="1100" baseline="0"/>
                        <a:t>)</a:t>
                      </a:r>
                      <a:endParaRPr lang="en-US" sz="1100"/>
                    </a:p>
                  </a:txBody>
                  <a:tcPr/>
                </a:tc>
                <a:tc>
                  <a:txBody>
                    <a:bodyPr/>
                    <a:lstStyle/>
                    <a:p>
                      <a:pPr algn="ctr"/>
                      <a:r>
                        <a:rPr lang="en-US" sz="1100"/>
                        <a:t>502</a:t>
                      </a:r>
                    </a:p>
                  </a:txBody>
                  <a:tcPr/>
                </a:tc>
                <a:tc>
                  <a:txBody>
                    <a:bodyPr/>
                    <a:lstStyle/>
                    <a:p>
                      <a:pPr algn="ctr"/>
                      <a:r>
                        <a:rPr lang="en-US" sz="1100"/>
                        <a:t>294</a:t>
                      </a:r>
                    </a:p>
                  </a:txBody>
                  <a:tcPr/>
                </a:tc>
                <a:tc>
                  <a:txBody>
                    <a:bodyPr/>
                    <a:lstStyle/>
                    <a:p>
                      <a:pPr algn="ctr"/>
                      <a:r>
                        <a:rPr lang="en-US" sz="1100">
                          <a:solidFill>
                            <a:srgbClr val="FF0000"/>
                          </a:solidFill>
                        </a:rPr>
                        <a:t>&lt;0.001</a:t>
                      </a:r>
                    </a:p>
                  </a:txBody>
                  <a:tcPr/>
                </a:tc>
                <a:extLst>
                  <a:ext uri="{0D108BD9-81ED-4DB2-BD59-A6C34878D82A}">
                    <a16:rowId xmlns:a16="http://schemas.microsoft.com/office/drawing/2014/main" xmlns="" val="2665007171"/>
                  </a:ext>
                </a:extLst>
              </a:tr>
              <a:tr h="265477">
                <a:tc>
                  <a:txBody>
                    <a:bodyPr/>
                    <a:lstStyle/>
                    <a:p>
                      <a:pPr algn="ctr"/>
                      <a:r>
                        <a:rPr lang="en-US" sz="1100"/>
                        <a:t>Post-Purify IPN (x10</a:t>
                      </a:r>
                      <a:r>
                        <a:rPr lang="en-US" sz="1100" baseline="30000"/>
                        <a:t>3</a:t>
                      </a:r>
                      <a:r>
                        <a:rPr lang="en-US" sz="1100" baseline="0"/>
                        <a:t>)</a:t>
                      </a:r>
                      <a:endParaRPr lang="en-US" sz="1100"/>
                    </a:p>
                  </a:txBody>
                  <a:tcPr/>
                </a:tc>
                <a:tc>
                  <a:txBody>
                    <a:bodyPr/>
                    <a:lstStyle/>
                    <a:p>
                      <a:pPr algn="ctr"/>
                      <a:r>
                        <a:rPr lang="en-US" sz="1100"/>
                        <a:t>436</a:t>
                      </a:r>
                    </a:p>
                  </a:txBody>
                  <a:tcPr/>
                </a:tc>
                <a:tc>
                  <a:txBody>
                    <a:bodyPr/>
                    <a:lstStyle/>
                    <a:p>
                      <a:pPr algn="ctr"/>
                      <a:r>
                        <a:rPr lang="en-US" sz="1100"/>
                        <a:t>216</a:t>
                      </a:r>
                    </a:p>
                  </a:txBody>
                  <a:tcPr/>
                </a:tc>
                <a:tc>
                  <a:txBody>
                    <a:bodyPr/>
                    <a:lstStyle/>
                    <a:p>
                      <a:pPr algn="ctr"/>
                      <a:r>
                        <a:rPr lang="en-US" sz="1100">
                          <a:solidFill>
                            <a:srgbClr val="FF0000"/>
                          </a:solidFill>
                        </a:rPr>
                        <a:t>&lt;0.001</a:t>
                      </a:r>
                    </a:p>
                  </a:txBody>
                  <a:tcPr/>
                </a:tc>
                <a:extLst>
                  <a:ext uri="{0D108BD9-81ED-4DB2-BD59-A6C34878D82A}">
                    <a16:rowId xmlns:a16="http://schemas.microsoft.com/office/drawing/2014/main" xmlns="" val="1249398145"/>
                  </a:ext>
                </a:extLst>
              </a:tr>
              <a:tr h="265477">
                <a:tc>
                  <a:txBody>
                    <a:bodyPr/>
                    <a:lstStyle/>
                    <a:p>
                      <a:pPr algn="ctr"/>
                      <a:r>
                        <a:rPr lang="en-US" sz="1100"/>
                        <a:t>Post Purification Purity</a:t>
                      </a:r>
                    </a:p>
                  </a:txBody>
                  <a:tcPr/>
                </a:tc>
                <a:tc>
                  <a:txBody>
                    <a:bodyPr/>
                    <a:lstStyle/>
                    <a:p>
                      <a:pPr algn="ctr"/>
                      <a:r>
                        <a:rPr lang="en-US" sz="1100"/>
                        <a:t>52.7</a:t>
                      </a:r>
                    </a:p>
                  </a:txBody>
                  <a:tcPr/>
                </a:tc>
                <a:tc>
                  <a:txBody>
                    <a:bodyPr/>
                    <a:lstStyle/>
                    <a:p>
                      <a:pPr algn="ctr"/>
                      <a:r>
                        <a:rPr lang="en-US" sz="1100"/>
                        <a:t>37.4</a:t>
                      </a:r>
                    </a:p>
                  </a:txBody>
                  <a:tcPr/>
                </a:tc>
                <a:tc>
                  <a:txBody>
                    <a:bodyPr/>
                    <a:lstStyle/>
                    <a:p>
                      <a:pPr algn="ctr"/>
                      <a:r>
                        <a:rPr lang="en-US" sz="1100">
                          <a:solidFill>
                            <a:srgbClr val="FF0000"/>
                          </a:solidFill>
                        </a:rPr>
                        <a:t>&lt;0.001</a:t>
                      </a:r>
                    </a:p>
                  </a:txBody>
                  <a:tcPr/>
                </a:tc>
                <a:extLst>
                  <a:ext uri="{0D108BD9-81ED-4DB2-BD59-A6C34878D82A}">
                    <a16:rowId xmlns:a16="http://schemas.microsoft.com/office/drawing/2014/main" xmlns="" val="1823950307"/>
                  </a:ext>
                </a:extLst>
              </a:tr>
              <a:tr h="265477">
                <a:tc>
                  <a:txBody>
                    <a:bodyPr/>
                    <a:lstStyle/>
                    <a:p>
                      <a:pPr algn="ctr"/>
                      <a:r>
                        <a:rPr lang="en-US" sz="1100"/>
                        <a:t>Post-Purify Islet Index</a:t>
                      </a:r>
                    </a:p>
                  </a:txBody>
                  <a:tcPr/>
                </a:tc>
                <a:tc>
                  <a:txBody>
                    <a:bodyPr/>
                    <a:lstStyle/>
                    <a:p>
                      <a:pPr algn="ctr"/>
                      <a:r>
                        <a:rPr lang="en-US" sz="1100"/>
                        <a:t>1.16</a:t>
                      </a:r>
                    </a:p>
                  </a:txBody>
                  <a:tcPr/>
                </a:tc>
                <a:tc>
                  <a:txBody>
                    <a:bodyPr/>
                    <a:lstStyle/>
                    <a:p>
                      <a:pPr algn="ctr"/>
                      <a:r>
                        <a:rPr lang="en-US" sz="1100"/>
                        <a:t>1.39</a:t>
                      </a:r>
                    </a:p>
                  </a:txBody>
                  <a:tcPr/>
                </a:tc>
                <a:tc>
                  <a:txBody>
                    <a:bodyPr/>
                    <a:lstStyle/>
                    <a:p>
                      <a:pPr algn="ctr"/>
                      <a:r>
                        <a:rPr lang="en-US" sz="1100">
                          <a:solidFill>
                            <a:srgbClr val="FF0000"/>
                          </a:solidFill>
                        </a:rPr>
                        <a:t>&lt;0.001</a:t>
                      </a:r>
                    </a:p>
                  </a:txBody>
                  <a:tcPr/>
                </a:tc>
                <a:extLst>
                  <a:ext uri="{0D108BD9-81ED-4DB2-BD59-A6C34878D82A}">
                    <a16:rowId xmlns:a16="http://schemas.microsoft.com/office/drawing/2014/main" xmlns="" val="3605739401"/>
                  </a:ext>
                </a:extLst>
              </a:tr>
            </a:tbl>
          </a:graphicData>
        </a:graphic>
      </p:graphicFrame>
    </p:spTree>
    <p:extLst>
      <p:ext uri="{BB962C8B-B14F-4D97-AF65-F5344CB8AC3E}">
        <p14:creationId xmlns:p14="http://schemas.microsoft.com/office/powerpoint/2010/main" val="842052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Is there an enzymatic solution to improving </a:t>
            </a:r>
            <a:br>
              <a:rPr lang="en-US" b="1">
                <a:latin typeface="Gill Sans"/>
              </a:rPr>
            </a:br>
            <a:r>
              <a:rPr lang="en-US" b="1">
                <a:latin typeface="Gill Sans"/>
              </a:rPr>
              <a:t>success rates of younger donors (&lt;42yr.)?</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2.1</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830997"/>
          </a:xfrm>
          <a:prstGeom prst="rect">
            <a:avLst/>
          </a:prstGeom>
          <a:noFill/>
        </p:spPr>
        <p:txBody>
          <a:bodyPr wrap="square" lIns="91440" tIns="45720" rIns="91440" bIns="45720" rtlCol="0" anchor="t">
            <a:spAutoFit/>
          </a:bodyPr>
          <a:lstStyle/>
          <a:p>
            <a:r>
              <a:rPr lang="en-US" sz="1600">
                <a:latin typeface="Gill Sans"/>
              </a:rPr>
              <a:t>Infuse enzyme solution: Enzyme dosing</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xmlns="" id="{60833905-6F75-4E2D-AEDB-0F644CD88DE0}"/>
              </a:ext>
            </a:extLst>
          </p:cNvPr>
          <p:cNvPicPr>
            <a:picLocks noChangeAspect="1"/>
          </p:cNvPicPr>
          <p:nvPr/>
        </p:nvPicPr>
        <p:blipFill>
          <a:blip r:embed="rId2"/>
          <a:stretch>
            <a:fillRect/>
          </a:stretch>
        </p:blipFill>
        <p:spPr>
          <a:xfrm>
            <a:off x="5059471" y="2546465"/>
            <a:ext cx="3487918" cy="2058443"/>
          </a:xfrm>
          <a:prstGeom prst="rect">
            <a:avLst/>
          </a:prstGeom>
        </p:spPr>
      </p:pic>
      <p:pic>
        <p:nvPicPr>
          <p:cNvPr id="14" name="Picture 13">
            <a:extLst>
              <a:ext uri="{FF2B5EF4-FFF2-40B4-BE49-F238E27FC236}">
                <a16:creationId xmlns:a16="http://schemas.microsoft.com/office/drawing/2014/main" xmlns="" id="{EB127041-E678-4261-B657-2995D933EB34}"/>
              </a:ext>
            </a:extLst>
          </p:cNvPr>
          <p:cNvPicPr>
            <a:picLocks noChangeAspect="1"/>
          </p:cNvPicPr>
          <p:nvPr/>
        </p:nvPicPr>
        <p:blipFill>
          <a:blip r:embed="rId3"/>
          <a:stretch>
            <a:fillRect/>
          </a:stretch>
        </p:blipFill>
        <p:spPr>
          <a:xfrm>
            <a:off x="457200" y="2546465"/>
            <a:ext cx="3487917" cy="2058443"/>
          </a:xfrm>
          <a:prstGeom prst="rect">
            <a:avLst/>
          </a:prstGeom>
        </p:spPr>
      </p:pic>
      <p:sp>
        <p:nvSpPr>
          <p:cNvPr id="17" name="Oval 16">
            <a:extLst>
              <a:ext uri="{FF2B5EF4-FFF2-40B4-BE49-F238E27FC236}">
                <a16:creationId xmlns:a16="http://schemas.microsoft.com/office/drawing/2014/main" xmlns="" id="{6256330D-34D6-4223-9FC7-74C1570239FB}"/>
              </a:ext>
            </a:extLst>
          </p:cNvPr>
          <p:cNvSpPr/>
          <p:nvPr/>
        </p:nvSpPr>
        <p:spPr>
          <a:xfrm>
            <a:off x="603067" y="3711488"/>
            <a:ext cx="3518262" cy="528854"/>
          </a:xfrm>
          <a:prstGeom prst="ellipse">
            <a:avLst/>
          </a:prstGeom>
          <a:solidFill>
            <a:schemeClr val="accent2">
              <a:alpha val="2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04EE82C9-D145-4FE8-BC57-78545F173E90}"/>
              </a:ext>
            </a:extLst>
          </p:cNvPr>
          <p:cNvSpPr/>
          <p:nvPr/>
        </p:nvSpPr>
        <p:spPr>
          <a:xfrm>
            <a:off x="5207602" y="3733800"/>
            <a:ext cx="3518262" cy="528854"/>
          </a:xfrm>
          <a:prstGeom prst="ellipse">
            <a:avLst/>
          </a:prstGeom>
          <a:solidFill>
            <a:schemeClr val="accent2">
              <a:alpha val="2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hart 18">
            <a:extLst>
              <a:ext uri="{FF2B5EF4-FFF2-40B4-BE49-F238E27FC236}">
                <a16:creationId xmlns:a16="http://schemas.microsoft.com/office/drawing/2014/main" xmlns="" id="{83BA0ACE-470E-47FB-906C-8AB338A8F27B}"/>
              </a:ext>
            </a:extLst>
          </p:cNvPr>
          <p:cNvGraphicFramePr/>
          <p:nvPr>
            <p:extLst>
              <p:ext uri="{D42A27DB-BD31-4B8C-83A1-F6EECF244321}">
                <p14:modId xmlns:p14="http://schemas.microsoft.com/office/powerpoint/2010/main" val="1996520869"/>
              </p:ext>
            </p:extLst>
          </p:nvPr>
        </p:nvGraphicFramePr>
        <p:xfrm>
          <a:off x="29457" y="4505024"/>
          <a:ext cx="4343402" cy="241761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xmlns="" id="{EA73C14A-DB58-4C54-8ACE-8667A16D358A}"/>
              </a:ext>
            </a:extLst>
          </p:cNvPr>
          <p:cNvSpPr txBox="1"/>
          <p:nvPr/>
        </p:nvSpPr>
        <p:spPr>
          <a:xfrm>
            <a:off x="867046" y="2462363"/>
            <a:ext cx="3466969" cy="307777"/>
          </a:xfrm>
          <a:prstGeom prst="rect">
            <a:avLst/>
          </a:prstGeom>
          <a:noFill/>
        </p:spPr>
        <p:txBody>
          <a:bodyPr wrap="square" rtlCol="0">
            <a:spAutoFit/>
          </a:bodyPr>
          <a:lstStyle/>
          <a:p>
            <a:r>
              <a:rPr lang="en-US" sz="1400" err="1"/>
              <a:t>VitaCyte</a:t>
            </a:r>
            <a:r>
              <a:rPr lang="en-US" sz="1400"/>
              <a:t> Collagenase HA &amp; </a:t>
            </a:r>
            <a:r>
              <a:rPr lang="en-US" sz="1400" err="1"/>
              <a:t>Thermolysin</a:t>
            </a:r>
            <a:endParaRPr lang="en-US" sz="1400"/>
          </a:p>
        </p:txBody>
      </p:sp>
      <p:sp>
        <p:nvSpPr>
          <p:cNvPr id="15" name="TextBox 14">
            <a:extLst>
              <a:ext uri="{FF2B5EF4-FFF2-40B4-BE49-F238E27FC236}">
                <a16:creationId xmlns:a16="http://schemas.microsoft.com/office/drawing/2014/main" xmlns="" id="{2520704C-B97A-4D85-B950-4C1ABD251034}"/>
              </a:ext>
            </a:extLst>
          </p:cNvPr>
          <p:cNvSpPr txBox="1"/>
          <p:nvPr/>
        </p:nvSpPr>
        <p:spPr>
          <a:xfrm>
            <a:off x="6543470" y="2462363"/>
            <a:ext cx="1000329" cy="307777"/>
          </a:xfrm>
          <a:prstGeom prst="rect">
            <a:avLst/>
          </a:prstGeom>
          <a:noFill/>
        </p:spPr>
        <p:txBody>
          <a:bodyPr wrap="square" rtlCol="0">
            <a:spAutoFit/>
          </a:bodyPr>
          <a:lstStyle/>
          <a:p>
            <a:r>
              <a:rPr lang="en-US" sz="1400"/>
              <a:t>Roche MTF</a:t>
            </a:r>
          </a:p>
        </p:txBody>
      </p:sp>
      <p:sp>
        <p:nvSpPr>
          <p:cNvPr id="16" name="TextBox 15">
            <a:extLst>
              <a:ext uri="{FF2B5EF4-FFF2-40B4-BE49-F238E27FC236}">
                <a16:creationId xmlns:a16="http://schemas.microsoft.com/office/drawing/2014/main" xmlns="" id="{AA617E4C-6E0A-4112-AE38-2A6F42C50177}"/>
              </a:ext>
            </a:extLst>
          </p:cNvPr>
          <p:cNvSpPr txBox="1"/>
          <p:nvPr/>
        </p:nvSpPr>
        <p:spPr>
          <a:xfrm>
            <a:off x="4534311" y="4767420"/>
            <a:ext cx="4193420" cy="1892826"/>
          </a:xfrm>
          <a:prstGeom prst="rect">
            <a:avLst/>
          </a:prstGeom>
          <a:noFill/>
        </p:spPr>
        <p:txBody>
          <a:bodyPr wrap="square" lIns="91440" tIns="45720" rIns="91440" bIns="45720" rtlCol="0" anchor="t">
            <a:spAutoFit/>
          </a:bodyPr>
          <a:lstStyle/>
          <a:p>
            <a:r>
              <a:rPr lang="en-US" sz="1600" b="1" u="sng">
                <a:latin typeface="Gill Sans"/>
              </a:rPr>
              <a:t>Observations:</a:t>
            </a:r>
          </a:p>
          <a:p>
            <a:pPr marL="285750" indent="-285750">
              <a:spcAft>
                <a:spcPts val="600"/>
              </a:spcAft>
              <a:buFontTx/>
              <a:buChar char="-"/>
            </a:pPr>
            <a:r>
              <a:rPr lang="en-US" sz="1600">
                <a:latin typeface="Gill Sans"/>
              </a:rPr>
              <a:t>Increasing </a:t>
            </a:r>
            <a:r>
              <a:rPr lang="en-US" sz="1600" err="1">
                <a:latin typeface="Gill Sans"/>
              </a:rPr>
              <a:t>thermolysin</a:t>
            </a:r>
            <a:r>
              <a:rPr lang="en-US" sz="1600">
                <a:latin typeface="Gill Sans"/>
              </a:rPr>
              <a:t> dose 3-4 fold does not appear to dramatically alter the percentage of free islets (data is preliminary).</a:t>
            </a:r>
          </a:p>
          <a:p>
            <a:pPr marL="285750" indent="-285750">
              <a:spcAft>
                <a:spcPts val="600"/>
              </a:spcAft>
              <a:buFontTx/>
              <a:buChar char="-"/>
            </a:pPr>
            <a:r>
              <a:rPr lang="en-US" sz="1600">
                <a:latin typeface="Gill Sans"/>
              </a:rPr>
              <a:t>Increasing digestion time will not lead to more free islets</a:t>
            </a:r>
          </a:p>
        </p:txBody>
      </p:sp>
    </p:spTree>
    <p:extLst>
      <p:ext uri="{BB962C8B-B14F-4D97-AF65-F5344CB8AC3E}">
        <p14:creationId xmlns:p14="http://schemas.microsoft.com/office/powerpoint/2010/main" val="3941304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latin typeface="Gill Sans" panose="020B0502020104020203" pitchFamily="34" charset="0"/>
              </a:rPr>
              <a:t>Does variability exist between enzyme lots?</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2.1</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830997"/>
          </a:xfrm>
          <a:prstGeom prst="rect">
            <a:avLst/>
          </a:prstGeom>
          <a:noFill/>
        </p:spPr>
        <p:txBody>
          <a:bodyPr wrap="square" lIns="91440" tIns="45720" rIns="91440" bIns="45720" rtlCol="0" anchor="t">
            <a:spAutoFit/>
          </a:bodyPr>
          <a:lstStyle/>
          <a:p>
            <a:r>
              <a:rPr lang="en-US" sz="1600">
                <a:latin typeface="Gill Sans"/>
              </a:rPr>
              <a:t>Infuse enzyme solution: Enzyme dosing</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mc:Choice xmlns:cx1="http://schemas.microsoft.com/office/drawing/2015/9/8/chartex" xmlns="" Requires="cx1">
          <p:graphicFrame>
            <p:nvGraphicFramePr>
              <p:cNvPr id="15" name="Chart 14">
                <a:extLst>
                  <a:ext uri="{FF2B5EF4-FFF2-40B4-BE49-F238E27FC236}">
                    <a16:creationId xmlns:a16="http://schemas.microsoft.com/office/drawing/2014/main" id="{3AE42002-849A-45FF-B040-BCF92E48FE1E}"/>
                  </a:ext>
                </a:extLst>
              </p:cNvPr>
              <p:cNvGraphicFramePr/>
              <p:nvPr>
                <p:extLst>
                  <p:ext uri="{D42A27DB-BD31-4B8C-83A1-F6EECF244321}">
                    <p14:modId xmlns:p14="http://schemas.microsoft.com/office/powerpoint/2010/main" val="465340998"/>
                  </p:ext>
                </p:extLst>
              </p:nvPr>
            </p:nvGraphicFramePr>
            <p:xfrm>
              <a:off x="381000" y="2424487"/>
              <a:ext cx="4269509" cy="2299914"/>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15" name="Chart 14">
                <a:extLst>
                  <a:ext uri="{FF2B5EF4-FFF2-40B4-BE49-F238E27FC236}">
                    <a16:creationId xmlns:a16="http://schemas.microsoft.com/office/drawing/2014/main" xmlns="" xmlns:cx1="http://schemas.microsoft.com/office/drawing/2015/9/8/chartex" id="{3AE42002-849A-45FF-B040-BCF92E48FE1E}"/>
                  </a:ext>
                </a:extLst>
              </p:cNvPr>
              <p:cNvPicPr>
                <a:picLocks noGrp="1" noRot="1" noChangeAspect="1" noMove="1" noResize="1" noEditPoints="1" noAdjustHandles="1" noChangeArrowheads="1" noChangeShapeType="1"/>
              </p:cNvPicPr>
              <p:nvPr/>
            </p:nvPicPr>
            <p:blipFill>
              <a:blip r:embed="rId3"/>
              <a:stretch>
                <a:fillRect/>
              </a:stretch>
            </p:blipFill>
            <p:spPr>
              <a:xfrm>
                <a:off x="381000" y="2424487"/>
                <a:ext cx="4269509" cy="2299914"/>
              </a:xfrm>
              <a:prstGeom prst="rect">
                <a:avLst/>
              </a:prstGeom>
            </p:spPr>
          </p:pic>
        </mc:Fallback>
      </mc:AlternateContent>
      <mc:AlternateContent xmlns:mc="http://schemas.openxmlformats.org/markup-compatibility/2006">
        <mc:Choice xmlns:cx1="http://schemas.microsoft.com/office/drawing/2015/9/8/chartex" xmlns="" Requires="cx1">
          <p:graphicFrame>
            <p:nvGraphicFramePr>
              <p:cNvPr id="16" name="Chart 15">
                <a:extLst>
                  <a:ext uri="{FF2B5EF4-FFF2-40B4-BE49-F238E27FC236}">
                    <a16:creationId xmlns:a16="http://schemas.microsoft.com/office/drawing/2014/main" id="{3B65813A-C21B-40A1-93EE-93ECD42F67A5}"/>
                  </a:ext>
                </a:extLst>
              </p:cNvPr>
              <p:cNvGraphicFramePr/>
              <p:nvPr>
                <p:extLst>
                  <p:ext uri="{D42A27DB-BD31-4B8C-83A1-F6EECF244321}">
                    <p14:modId xmlns:p14="http://schemas.microsoft.com/office/powerpoint/2010/main" val="1895406956"/>
                  </p:ext>
                </p:extLst>
              </p:nvPr>
            </p:nvGraphicFramePr>
            <p:xfrm>
              <a:off x="4712855" y="2424487"/>
              <a:ext cx="4269509" cy="2299915"/>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16" name="Chart 15">
                <a:extLst>
                  <a:ext uri="{FF2B5EF4-FFF2-40B4-BE49-F238E27FC236}">
                    <a16:creationId xmlns:a16="http://schemas.microsoft.com/office/drawing/2014/main" xmlns="" xmlns:cx1="http://schemas.microsoft.com/office/drawing/2015/9/8/chartex" id="{3B65813A-C21B-40A1-93EE-93ECD42F67A5}"/>
                  </a:ext>
                </a:extLst>
              </p:cNvPr>
              <p:cNvPicPr>
                <a:picLocks noGrp="1" noRot="1" noChangeAspect="1" noMove="1" noResize="1" noEditPoints="1" noAdjustHandles="1" noChangeArrowheads="1" noChangeShapeType="1"/>
              </p:cNvPicPr>
              <p:nvPr/>
            </p:nvPicPr>
            <p:blipFill>
              <a:blip r:embed="rId5"/>
              <a:stretch>
                <a:fillRect/>
              </a:stretch>
            </p:blipFill>
            <p:spPr>
              <a:xfrm>
                <a:off x="4712855" y="2424487"/>
                <a:ext cx="4269509" cy="2299915"/>
              </a:xfrm>
              <a:prstGeom prst="rect">
                <a:avLst/>
              </a:prstGeom>
            </p:spPr>
          </p:pic>
        </mc:Fallback>
      </mc:AlternateContent>
      <mc:AlternateContent xmlns:mc="http://schemas.openxmlformats.org/markup-compatibility/2006">
        <mc:Choice xmlns:cx1="http://schemas.microsoft.com/office/drawing/2015/9/8/chartex" xmlns="" Requires="cx1">
          <p:graphicFrame>
            <p:nvGraphicFramePr>
              <p:cNvPr id="20" name="Chart 19">
                <a:extLst>
                  <a:ext uri="{FF2B5EF4-FFF2-40B4-BE49-F238E27FC236}">
                    <a16:creationId xmlns:a16="http://schemas.microsoft.com/office/drawing/2014/main" id="{38A53E1F-16DA-4EFE-A966-649DC2C219B0}"/>
                  </a:ext>
                </a:extLst>
              </p:cNvPr>
              <p:cNvGraphicFramePr/>
              <p:nvPr>
                <p:extLst>
                  <p:ext uri="{D42A27DB-BD31-4B8C-83A1-F6EECF244321}">
                    <p14:modId xmlns:p14="http://schemas.microsoft.com/office/powerpoint/2010/main" val="2594117884"/>
                  </p:ext>
                </p:extLst>
              </p:nvPr>
            </p:nvGraphicFramePr>
            <p:xfrm>
              <a:off x="381000" y="4473763"/>
              <a:ext cx="4269509" cy="2299916"/>
            </p:xfrm>
            <a:graphic>
              <a:graphicData uri="http://schemas.microsoft.com/office/drawing/2014/chartex">
                <cx:chart xmlns:cx="http://schemas.microsoft.com/office/drawing/2014/chartex" xmlns:r="http://schemas.openxmlformats.org/officeDocument/2006/relationships" r:id="rId6"/>
              </a:graphicData>
            </a:graphic>
          </p:graphicFrame>
        </mc:Choice>
        <mc:Fallback>
          <p:pic>
            <p:nvPicPr>
              <p:cNvPr id="20" name="Chart 19">
                <a:extLst>
                  <a:ext uri="{FF2B5EF4-FFF2-40B4-BE49-F238E27FC236}">
                    <a16:creationId xmlns:a16="http://schemas.microsoft.com/office/drawing/2014/main" xmlns="" xmlns:cx1="http://schemas.microsoft.com/office/drawing/2015/9/8/chartex" id="{38A53E1F-16DA-4EFE-A966-649DC2C219B0}"/>
                  </a:ext>
                </a:extLst>
              </p:cNvPr>
              <p:cNvPicPr>
                <a:picLocks noGrp="1" noRot="1" noChangeAspect="1" noMove="1" noResize="1" noEditPoints="1" noAdjustHandles="1" noChangeArrowheads="1" noChangeShapeType="1"/>
              </p:cNvPicPr>
              <p:nvPr/>
            </p:nvPicPr>
            <p:blipFill>
              <a:blip r:embed="rId7"/>
              <a:stretch>
                <a:fillRect/>
              </a:stretch>
            </p:blipFill>
            <p:spPr>
              <a:xfrm>
                <a:off x="381000" y="4473763"/>
                <a:ext cx="4269509" cy="2299916"/>
              </a:xfrm>
              <a:prstGeom prst="rect">
                <a:avLst/>
              </a:prstGeom>
            </p:spPr>
          </p:pic>
        </mc:Fallback>
      </mc:AlternateContent>
      <p:sp>
        <p:nvSpPr>
          <p:cNvPr id="3" name="TextBox 2">
            <a:extLst>
              <a:ext uri="{FF2B5EF4-FFF2-40B4-BE49-F238E27FC236}">
                <a16:creationId xmlns:a16="http://schemas.microsoft.com/office/drawing/2014/main" xmlns="" id="{C20029C4-D66E-44C8-9C19-CDFB2F5A8DC1}"/>
              </a:ext>
            </a:extLst>
          </p:cNvPr>
          <p:cNvSpPr txBox="1"/>
          <p:nvPr/>
        </p:nvSpPr>
        <p:spPr>
          <a:xfrm>
            <a:off x="4953000" y="4770305"/>
            <a:ext cx="3772304" cy="1938992"/>
          </a:xfrm>
          <a:prstGeom prst="rect">
            <a:avLst/>
          </a:prstGeom>
          <a:noFill/>
        </p:spPr>
        <p:txBody>
          <a:bodyPr wrap="square" lIns="91440" tIns="45720" rIns="91440" bIns="45720" rtlCol="0" anchor="t">
            <a:spAutoFit/>
          </a:bodyPr>
          <a:lstStyle/>
          <a:p>
            <a:r>
              <a:rPr lang="en-US" sz="1200" b="1" u="sng">
                <a:latin typeface="Gill Sans"/>
              </a:rPr>
              <a:t>Observations:</a:t>
            </a:r>
          </a:p>
          <a:p>
            <a:pPr marL="171450" indent="-171450">
              <a:buFont typeface="Arial" panose="020B0604020202020204" pitchFamily="34" charset="0"/>
              <a:buChar char="•"/>
            </a:pPr>
            <a:r>
              <a:rPr lang="en-US" sz="1200">
                <a:latin typeface="Gill Sans"/>
              </a:rPr>
              <a:t>Statistically islet yields do not differ from lot to lot regardless of the enzyme type used.</a:t>
            </a:r>
          </a:p>
          <a:p>
            <a:pPr marL="171450" indent="-171450">
              <a:buFont typeface="Arial" panose="020B0604020202020204" pitchFamily="34" charset="0"/>
              <a:buChar char="•"/>
            </a:pPr>
            <a:r>
              <a:rPr lang="en-US" sz="1200">
                <a:latin typeface="Gill Sans"/>
              </a:rPr>
              <a:t>Wunsch assay is likely not the best measure of enzyme activity based on CII specificity.</a:t>
            </a:r>
          </a:p>
          <a:p>
            <a:pPr marL="171450" indent="-171450">
              <a:buFont typeface="Arial" panose="020B0604020202020204" pitchFamily="34" charset="0"/>
              <a:buChar char="•"/>
            </a:pPr>
            <a:r>
              <a:rPr lang="en-US" sz="1200">
                <a:latin typeface="Gill Sans"/>
              </a:rPr>
              <a:t>Use of Wunsch assay to dose enzyme likely not optimal.</a:t>
            </a:r>
          </a:p>
          <a:p>
            <a:pPr marL="171450" indent="-171450">
              <a:buFont typeface="Arial" panose="020B0604020202020204" pitchFamily="34" charset="0"/>
              <a:buChar char="•"/>
            </a:pPr>
            <a:r>
              <a:rPr lang="en-US" sz="1200">
                <a:latin typeface="Gill Sans"/>
              </a:rPr>
              <a:t>Development of a harmonized proteolytic activity assay would benefit optimization of enzyme selection and dosing.</a:t>
            </a:r>
          </a:p>
        </p:txBody>
      </p:sp>
    </p:spTree>
    <p:extLst>
      <p:ext uri="{BB962C8B-B14F-4D97-AF65-F5344CB8AC3E}">
        <p14:creationId xmlns:p14="http://schemas.microsoft.com/office/powerpoint/2010/main" val="1647623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How much variability exists using </a:t>
            </a:r>
            <a:br>
              <a:rPr lang="en-US" b="1">
                <a:latin typeface="Gill Sans"/>
              </a:rPr>
            </a:br>
            <a:r>
              <a:rPr lang="en-US" b="1">
                <a:latin typeface="Gill Sans"/>
              </a:rPr>
              <a:t>manual counting?</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3.1</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830997"/>
          </a:xfrm>
          <a:prstGeom prst="rect">
            <a:avLst/>
          </a:prstGeom>
          <a:noFill/>
        </p:spPr>
        <p:txBody>
          <a:bodyPr wrap="square" rtlCol="0">
            <a:spAutoFit/>
          </a:bodyPr>
          <a:lstStyle/>
          <a:p>
            <a:r>
              <a:rPr lang="en-US" sz="1600">
                <a:latin typeface="Gill Sans" panose="020B0502020104020203" pitchFamily="34" charset="0"/>
              </a:rPr>
              <a:t>Islet yield, viability, purity</a:t>
            </a:r>
          </a:p>
          <a:p>
            <a:endParaRPr lang="en-US" sz="1600">
              <a:latin typeface="Gill Sans" panose="020B0502020104020203" pitchFamily="34" charset="0"/>
            </a:endParaRP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2" name="Content Placeholder 6">
            <a:extLst>
              <a:ext uri="{FF2B5EF4-FFF2-40B4-BE49-F238E27FC236}">
                <a16:creationId xmlns:a16="http://schemas.microsoft.com/office/drawing/2014/main" xmlns="" id="{20536BDC-E544-4850-8694-E8A49DAB365D}"/>
              </a:ext>
            </a:extLst>
          </p:cNvPr>
          <p:cNvGraphicFramePr>
            <a:graphicFrameLocks/>
          </p:cNvGraphicFramePr>
          <p:nvPr>
            <p:extLst>
              <p:ext uri="{D42A27DB-BD31-4B8C-83A1-F6EECF244321}">
                <p14:modId xmlns:p14="http://schemas.microsoft.com/office/powerpoint/2010/main" val="2107359079"/>
              </p:ext>
            </p:extLst>
          </p:nvPr>
        </p:nvGraphicFramePr>
        <p:xfrm>
          <a:off x="380998" y="2971800"/>
          <a:ext cx="4191002" cy="32051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ontent Placeholder 7">
            <a:extLst>
              <a:ext uri="{FF2B5EF4-FFF2-40B4-BE49-F238E27FC236}">
                <a16:creationId xmlns:a16="http://schemas.microsoft.com/office/drawing/2014/main" xmlns="" id="{1594BD5A-676D-4840-B453-75A39F32CA67}"/>
              </a:ext>
            </a:extLst>
          </p:cNvPr>
          <p:cNvGraphicFramePr>
            <a:graphicFrameLocks/>
          </p:cNvGraphicFramePr>
          <p:nvPr>
            <p:extLst>
              <p:ext uri="{D42A27DB-BD31-4B8C-83A1-F6EECF244321}">
                <p14:modId xmlns:p14="http://schemas.microsoft.com/office/powerpoint/2010/main" val="2670482555"/>
              </p:ext>
            </p:extLst>
          </p:nvPr>
        </p:nvGraphicFramePr>
        <p:xfrm>
          <a:off x="4572000" y="2895600"/>
          <a:ext cx="4146550" cy="3281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0048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How much variability exists using </a:t>
            </a:r>
            <a:br>
              <a:rPr lang="en-US" b="1">
                <a:latin typeface="Gill Sans"/>
              </a:rPr>
            </a:br>
            <a:r>
              <a:rPr lang="en-US" b="1">
                <a:latin typeface="Gill Sans"/>
              </a:rPr>
              <a:t>manual counting?</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3.1</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830997"/>
          </a:xfrm>
          <a:prstGeom prst="rect">
            <a:avLst/>
          </a:prstGeom>
          <a:noFill/>
        </p:spPr>
        <p:txBody>
          <a:bodyPr wrap="square" rtlCol="0">
            <a:spAutoFit/>
          </a:bodyPr>
          <a:lstStyle/>
          <a:p>
            <a:r>
              <a:rPr lang="en-US" sz="1600">
                <a:latin typeface="Gill Sans" panose="020B0502020104020203" pitchFamily="34" charset="0"/>
              </a:rPr>
              <a:t>Islet yield, viability, purity</a:t>
            </a:r>
          </a:p>
          <a:p>
            <a:endParaRPr lang="en-US" sz="1600">
              <a:latin typeface="Gill Sans" panose="020B0502020104020203" pitchFamily="34" charset="0"/>
            </a:endParaRP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4" name="Content Placeholder 6">
            <a:extLst>
              <a:ext uri="{FF2B5EF4-FFF2-40B4-BE49-F238E27FC236}">
                <a16:creationId xmlns:a16="http://schemas.microsoft.com/office/drawing/2014/main" xmlns="" id="{E9D30BF5-BA26-40C9-8A76-068E26B0B4FF}"/>
              </a:ext>
            </a:extLst>
          </p:cNvPr>
          <p:cNvGraphicFramePr>
            <a:graphicFrameLocks/>
          </p:cNvGraphicFramePr>
          <p:nvPr>
            <p:extLst>
              <p:ext uri="{D42A27DB-BD31-4B8C-83A1-F6EECF244321}">
                <p14:modId xmlns:p14="http://schemas.microsoft.com/office/powerpoint/2010/main" val="865609049"/>
              </p:ext>
            </p:extLst>
          </p:nvPr>
        </p:nvGraphicFramePr>
        <p:xfrm>
          <a:off x="190498" y="2667000"/>
          <a:ext cx="4457702" cy="381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ontent Placeholder 7">
            <a:extLst>
              <a:ext uri="{FF2B5EF4-FFF2-40B4-BE49-F238E27FC236}">
                <a16:creationId xmlns:a16="http://schemas.microsoft.com/office/drawing/2014/main" xmlns="" id="{6BF2F3F3-6AFD-4F85-9371-3682C08E4E59}"/>
              </a:ext>
            </a:extLst>
          </p:cNvPr>
          <p:cNvGraphicFramePr>
            <a:graphicFrameLocks/>
          </p:cNvGraphicFramePr>
          <p:nvPr>
            <p:extLst>
              <p:ext uri="{D42A27DB-BD31-4B8C-83A1-F6EECF244321}">
                <p14:modId xmlns:p14="http://schemas.microsoft.com/office/powerpoint/2010/main" val="3750561051"/>
              </p:ext>
            </p:extLst>
          </p:nvPr>
        </p:nvGraphicFramePr>
        <p:xfrm>
          <a:off x="4343400" y="2660073"/>
          <a:ext cx="4683418" cy="38169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8038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0" y="0"/>
            <a:ext cx="8229600" cy="1143000"/>
          </a:xfrm>
        </p:spPr>
        <p:txBody>
          <a:bodyPr>
            <a:noAutofit/>
          </a:bodyPr>
          <a:lstStyle/>
          <a:p>
            <a:r>
              <a:rPr lang="en-US" sz="3200" b="1">
                <a:solidFill>
                  <a:srgbClr val="093254"/>
                </a:solidFill>
                <a:latin typeface="Gill Sans" panose="020B0502020104020203" pitchFamily="34" charset="0"/>
                <a:ea typeface="Verdana" pitchFamily="34" charset="0"/>
                <a:cs typeface="Verdana" pitchFamily="34" charset="0"/>
              </a:rPr>
              <a:t>Process Map for Isolating Human Islets</a:t>
            </a:r>
            <a:endParaRPr lang="en-US" sz="3200">
              <a:solidFill>
                <a:srgbClr val="093254"/>
              </a:solidFill>
              <a:latin typeface="Gill Sans" panose="020B0502020104020203" pitchFamily="34" charset="0"/>
            </a:endParaRPr>
          </a:p>
        </p:txBody>
      </p:sp>
      <p:sp>
        <p:nvSpPr>
          <p:cNvPr id="4" name="AutoShape 5">
            <a:extLst>
              <a:ext uri="{FF2B5EF4-FFF2-40B4-BE49-F238E27FC236}">
                <a16:creationId xmlns:a16="http://schemas.microsoft.com/office/drawing/2014/main" xmlns="" id="{A624344B-8F15-4252-911E-4A5F2E0B85D9}"/>
              </a:ext>
            </a:extLst>
          </p:cNvPr>
          <p:cNvSpPr>
            <a:spLocks noChangeArrowheads="1"/>
          </p:cNvSpPr>
          <p:nvPr/>
        </p:nvSpPr>
        <p:spPr bwMode="auto">
          <a:xfrm>
            <a:off x="457200" y="1140222"/>
            <a:ext cx="2406650" cy="990600"/>
          </a:xfrm>
          <a:prstGeom prst="homePlate">
            <a:avLst>
              <a:gd name="adj" fmla="val 71637"/>
            </a:avLst>
          </a:prstGeom>
          <a:solidFill>
            <a:srgbClr val="FBBE9A"/>
          </a:solidFill>
          <a:ln w="9525">
            <a:solidFill>
              <a:schemeClr val="bg1"/>
            </a:solidFill>
            <a:miter lim="800000"/>
            <a:headEnd/>
            <a:tailEnd/>
          </a:ln>
        </p:spPr>
        <p:txBody>
          <a:bodyPr wrap="none" anchor="ctr"/>
          <a:lstStyle/>
          <a:p>
            <a:r>
              <a:rPr lang="en-US" b="1">
                <a:solidFill>
                  <a:schemeClr val="bg1"/>
                </a:solidFill>
                <a:latin typeface="Gill Sans" panose="020B0502020104020203" pitchFamily="34" charset="0"/>
              </a:rPr>
              <a:t>1.0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Organ Procurement</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Transport</a:t>
            </a:r>
          </a:p>
        </p:txBody>
      </p:sp>
      <p:sp>
        <p:nvSpPr>
          <p:cNvPr id="5" name="AutoShape 10">
            <a:extLst>
              <a:ext uri="{FF2B5EF4-FFF2-40B4-BE49-F238E27FC236}">
                <a16:creationId xmlns:a16="http://schemas.microsoft.com/office/drawing/2014/main" xmlns="" id="{8401D495-5DCD-4A10-BD99-0A83EF328CB2}"/>
              </a:ext>
            </a:extLst>
          </p:cNvPr>
          <p:cNvSpPr>
            <a:spLocks noChangeArrowheads="1"/>
          </p:cNvSpPr>
          <p:nvPr/>
        </p:nvSpPr>
        <p:spPr bwMode="auto">
          <a:xfrm>
            <a:off x="4195234" y="1137444"/>
            <a:ext cx="2622550" cy="996156"/>
          </a:xfrm>
          <a:prstGeom prst="chevron">
            <a:avLst>
              <a:gd name="adj" fmla="val 69231"/>
            </a:avLst>
          </a:prstGeom>
          <a:solidFill>
            <a:srgbClr val="B2B2B2"/>
          </a:solidFill>
          <a:ln w="9525">
            <a:solidFill>
              <a:schemeClr val="bg1"/>
            </a:solidFill>
            <a:miter lim="800000"/>
            <a:headEnd/>
            <a:tailEnd/>
          </a:ln>
        </p:spPr>
        <p:txBody>
          <a:bodyPr wrap="none" anchor="ctr"/>
          <a:lstStyle/>
          <a:p>
            <a:pPr marL="1588"/>
            <a:r>
              <a:rPr lang="en-US" b="1">
                <a:solidFill>
                  <a:schemeClr val="bg1"/>
                </a:solidFill>
                <a:latin typeface="Gill Sans" panose="020B0502020104020203" pitchFamily="34" charset="0"/>
              </a:rPr>
              <a:t>3.0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Islet Characteristic</a:t>
            </a:r>
          </a:p>
          <a:p>
            <a:pPr marL="1588"/>
            <a:r>
              <a:rPr lang="en-US" sz="1600">
                <a:solidFill>
                  <a:schemeClr val="bg1"/>
                </a:solidFill>
                <a:latin typeface="Gill Sans" panose="020B0502020104020203" pitchFamily="34" charset="0"/>
              </a:rPr>
              <a:t>Release Criteria</a:t>
            </a:r>
          </a:p>
        </p:txBody>
      </p:sp>
      <p:sp>
        <p:nvSpPr>
          <p:cNvPr id="6" name="AutoShape 15">
            <a:extLst>
              <a:ext uri="{FF2B5EF4-FFF2-40B4-BE49-F238E27FC236}">
                <a16:creationId xmlns:a16="http://schemas.microsoft.com/office/drawing/2014/main" xmlns="" id="{A33259AC-9B00-41E5-B05E-C7EE79E7A4ED}"/>
              </a:ext>
            </a:extLst>
          </p:cNvPr>
          <p:cNvSpPr>
            <a:spLocks noChangeArrowheads="1"/>
          </p:cNvSpPr>
          <p:nvPr/>
        </p:nvSpPr>
        <p:spPr bwMode="auto">
          <a:xfrm>
            <a:off x="2218267" y="1137444"/>
            <a:ext cx="2622550" cy="996156"/>
          </a:xfrm>
          <a:prstGeom prst="chevron">
            <a:avLst>
              <a:gd name="adj" fmla="val 69231"/>
            </a:avLst>
          </a:prstGeom>
          <a:solidFill>
            <a:srgbClr val="F2682B"/>
          </a:solidFill>
          <a:ln w="9525">
            <a:solidFill>
              <a:schemeClr val="bg1"/>
            </a:solidFill>
            <a:miter lim="800000"/>
            <a:headEnd/>
            <a:tailEnd/>
          </a:ln>
        </p:spPr>
        <p:txBody>
          <a:bodyPr wrap="none" anchor="ctr"/>
          <a:lstStyle/>
          <a:p>
            <a:pPr marL="1588" indent="-1588"/>
            <a:r>
              <a:rPr lang="en-US" b="1">
                <a:solidFill>
                  <a:schemeClr val="bg1"/>
                </a:solidFill>
                <a:latin typeface="Gill Sans" panose="020B0502020104020203" pitchFamily="34" charset="0"/>
              </a:rPr>
              <a:t>2.0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Tissue Digest</a:t>
            </a:r>
          </a:p>
          <a:p>
            <a:pPr marL="1588"/>
            <a:r>
              <a:rPr lang="en-US" sz="1600">
                <a:solidFill>
                  <a:schemeClr val="bg1"/>
                </a:solidFill>
                <a:latin typeface="Gill Sans" panose="020B0502020104020203" pitchFamily="34" charset="0"/>
              </a:rPr>
              <a:t>Islet Purification </a:t>
            </a:r>
          </a:p>
        </p:txBody>
      </p:sp>
      <p:sp>
        <p:nvSpPr>
          <p:cNvPr id="7" name="AutoShape 16">
            <a:extLst>
              <a:ext uri="{FF2B5EF4-FFF2-40B4-BE49-F238E27FC236}">
                <a16:creationId xmlns:a16="http://schemas.microsoft.com/office/drawing/2014/main" xmlns="" id="{3E078DBF-5415-417B-9538-60B59BB41714}"/>
              </a:ext>
            </a:extLst>
          </p:cNvPr>
          <p:cNvSpPr>
            <a:spLocks noChangeArrowheads="1"/>
          </p:cNvSpPr>
          <p:nvPr/>
        </p:nvSpPr>
        <p:spPr bwMode="auto">
          <a:xfrm>
            <a:off x="6172200" y="1137444"/>
            <a:ext cx="2546350" cy="996156"/>
          </a:xfrm>
          <a:prstGeom prst="chevron">
            <a:avLst>
              <a:gd name="adj" fmla="val 69231"/>
            </a:avLst>
          </a:prstGeom>
          <a:solidFill>
            <a:srgbClr val="093254"/>
          </a:solidFill>
          <a:ln w="9525">
            <a:solidFill>
              <a:schemeClr val="bg1"/>
            </a:solidFill>
            <a:miter lim="800000"/>
            <a:headEnd/>
            <a:tailEnd/>
          </a:ln>
        </p:spPr>
        <p:txBody>
          <a:bodyPr wrap="none" anchor="ctr"/>
          <a:lstStyle/>
          <a:p>
            <a:pPr marL="1588"/>
            <a:r>
              <a:rPr lang="en-US" b="1">
                <a:solidFill>
                  <a:schemeClr val="bg1"/>
                </a:solidFill>
                <a:latin typeface="Gill Sans" panose="020B0502020104020203" pitchFamily="34" charset="0"/>
              </a:rPr>
              <a:t>4.0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Islet Shipment</a:t>
            </a:r>
          </a:p>
          <a:p>
            <a:pPr marL="1588"/>
            <a:r>
              <a:rPr lang="en-US" sz="1600">
                <a:solidFill>
                  <a:schemeClr val="bg1"/>
                </a:solidFill>
                <a:latin typeface="Gill Sans" panose="020B0502020104020203" pitchFamily="34" charset="0"/>
              </a:rPr>
              <a:t>Infusion for </a:t>
            </a:r>
            <a:r>
              <a:rPr lang="en-US" sz="1600" err="1">
                <a:solidFill>
                  <a:schemeClr val="bg1"/>
                </a:solidFill>
                <a:latin typeface="Gill Sans" panose="020B0502020104020203" pitchFamily="34" charset="0"/>
              </a:rPr>
              <a:t>tx</a:t>
            </a:r>
            <a:endParaRPr lang="en-US" sz="1600">
              <a:solidFill>
                <a:schemeClr val="bg1"/>
              </a:solidFill>
              <a:latin typeface="Gill Sans" panose="020B0502020104020203" pitchFamily="34" charset="0"/>
            </a:endParaRPr>
          </a:p>
        </p:txBody>
      </p:sp>
      <p:pic>
        <p:nvPicPr>
          <p:cNvPr id="8" name="Picture 7">
            <a:extLst>
              <a:ext uri="{FF2B5EF4-FFF2-40B4-BE49-F238E27FC236}">
                <a16:creationId xmlns:a16="http://schemas.microsoft.com/office/drawing/2014/main" xmlns="" id="{AC8A46B8-463E-4D8C-AE94-6FDB49BB6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14600"/>
            <a:ext cx="5029200" cy="3773634"/>
          </a:xfrm>
          <a:prstGeom prst="rect">
            <a:avLst/>
          </a:prstGeom>
        </p:spPr>
      </p:pic>
      <p:sp>
        <p:nvSpPr>
          <p:cNvPr id="9" name="Rectangle 8">
            <a:extLst>
              <a:ext uri="{FF2B5EF4-FFF2-40B4-BE49-F238E27FC236}">
                <a16:creationId xmlns:a16="http://schemas.microsoft.com/office/drawing/2014/main" xmlns="" id="{8162C900-0EB7-4EBB-882C-60454D465A0C}"/>
              </a:ext>
            </a:extLst>
          </p:cNvPr>
          <p:cNvSpPr/>
          <p:nvPr/>
        </p:nvSpPr>
        <p:spPr>
          <a:xfrm>
            <a:off x="5562600" y="2514600"/>
            <a:ext cx="3155950" cy="3773634"/>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dirty="0">
                <a:latin typeface="Gill Sans"/>
              </a:rPr>
              <a:t/>
            </a:r>
            <a:br>
              <a:rPr lang="en-US" sz="2400" b="1" dirty="0">
                <a:latin typeface="Gill Sans"/>
              </a:rPr>
            </a:br>
            <a:r>
              <a:rPr lang="en-US" sz="2400" b="1" dirty="0">
                <a:latin typeface="Gill Sans"/>
              </a:rPr>
              <a:t/>
            </a:r>
            <a:br>
              <a:rPr lang="en-US" sz="2400" b="1" dirty="0">
                <a:latin typeface="Gill Sans"/>
              </a:rPr>
            </a:br>
            <a:r>
              <a:rPr lang="en-US" sz="2400" b="1" dirty="0">
                <a:latin typeface="Gill Sans"/>
              </a:rPr>
              <a:t/>
            </a:r>
            <a:br>
              <a:rPr lang="en-US" sz="2400" b="1" dirty="0">
                <a:latin typeface="Gill Sans"/>
              </a:rPr>
            </a:br>
            <a:r>
              <a:rPr lang="en-US" sz="2400" b="1" dirty="0">
                <a:latin typeface="Gill Sans"/>
              </a:rPr>
              <a:t/>
            </a:r>
            <a:br>
              <a:rPr lang="en-US" sz="2400" b="1" dirty="0">
                <a:latin typeface="Gill Sans"/>
              </a:rPr>
            </a:br>
            <a:r>
              <a:rPr lang="en-US" sz="2400" b="1" dirty="0">
                <a:latin typeface="Gill Sans"/>
              </a:rPr>
              <a:t/>
            </a:r>
            <a:br>
              <a:rPr lang="en-US" sz="2400" b="1" dirty="0">
                <a:latin typeface="Gill Sans"/>
              </a:rPr>
            </a:br>
            <a:endParaRPr lang="en-US" sz="2400" b="1">
              <a:solidFill>
                <a:schemeClr val="bg1"/>
              </a:solidFill>
              <a:latin typeface="Gill Sans"/>
            </a:endParaRPr>
          </a:p>
          <a:p>
            <a:endParaRPr lang="en-US" sz="2400" b="1">
              <a:solidFill>
                <a:schemeClr val="bg1"/>
              </a:solidFill>
              <a:latin typeface="Gill Sans"/>
            </a:endParaRPr>
          </a:p>
          <a:p>
            <a:endParaRPr lang="en-US" sz="2400" b="1">
              <a:solidFill>
                <a:schemeClr val="bg1"/>
              </a:solidFill>
              <a:latin typeface="Gill Sans"/>
            </a:endParaRPr>
          </a:p>
          <a:p>
            <a:r>
              <a:rPr lang="en-US" sz="2000" b="1" dirty="0">
                <a:solidFill>
                  <a:schemeClr val="bg1"/>
                </a:solidFill>
                <a:latin typeface="Gill Sans"/>
              </a:rPr>
              <a:t>Sub Steps….......…slide 3</a:t>
            </a:r>
            <a:endParaRPr lang="en-US" sz="2000" b="1" dirty="0">
              <a:solidFill>
                <a:schemeClr val="bg1"/>
              </a:solidFill>
              <a:latin typeface="Gill Sans"/>
              <a:cs typeface="Calibri"/>
            </a:endParaRPr>
          </a:p>
          <a:p>
            <a:r>
              <a:rPr lang="en-US" sz="2000" b="1" dirty="0">
                <a:solidFill>
                  <a:schemeClr val="bg1"/>
                </a:solidFill>
                <a:latin typeface="Gill Sans"/>
              </a:rPr>
              <a:t>Questions…….......slide 7</a:t>
            </a:r>
            <a:endParaRPr lang="en-US" sz="1600" b="1" dirty="0">
              <a:solidFill>
                <a:schemeClr val="bg1"/>
              </a:solidFill>
              <a:latin typeface="Gill Sans"/>
            </a:endParaRPr>
          </a:p>
        </p:txBody>
      </p:sp>
    </p:spTree>
    <p:extLst>
      <p:ext uri="{BB962C8B-B14F-4D97-AF65-F5344CB8AC3E}">
        <p14:creationId xmlns:p14="http://schemas.microsoft.com/office/powerpoint/2010/main" val="341687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How much variability exists using </a:t>
            </a:r>
            <a:br>
              <a:rPr lang="en-US" b="1">
                <a:latin typeface="Gill Sans"/>
              </a:rPr>
            </a:br>
            <a:r>
              <a:rPr lang="en-US" b="1">
                <a:latin typeface="Gill Sans"/>
              </a:rPr>
              <a:t>manual counting?</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3.1</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830997"/>
          </a:xfrm>
          <a:prstGeom prst="rect">
            <a:avLst/>
          </a:prstGeom>
          <a:noFill/>
        </p:spPr>
        <p:txBody>
          <a:bodyPr wrap="square" rtlCol="0">
            <a:spAutoFit/>
          </a:bodyPr>
          <a:lstStyle/>
          <a:p>
            <a:r>
              <a:rPr lang="en-US" sz="1600">
                <a:latin typeface="Gill Sans" panose="020B0502020104020203" pitchFamily="34" charset="0"/>
              </a:rPr>
              <a:t>Islet yield, viability, purity</a:t>
            </a:r>
          </a:p>
          <a:p>
            <a:endParaRPr lang="en-US" sz="1600">
              <a:latin typeface="Gill Sans" panose="020B0502020104020203" pitchFamily="34" charset="0"/>
            </a:endParaRP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2" name="Content Placeholder 4">
            <a:extLst>
              <a:ext uri="{FF2B5EF4-FFF2-40B4-BE49-F238E27FC236}">
                <a16:creationId xmlns:a16="http://schemas.microsoft.com/office/drawing/2014/main" xmlns="" id="{FECE4347-57CC-4BE8-89C9-B621EBB3D6E7}"/>
              </a:ext>
            </a:extLst>
          </p:cNvPr>
          <p:cNvGraphicFramePr>
            <a:graphicFrameLocks/>
          </p:cNvGraphicFramePr>
          <p:nvPr>
            <p:extLst>
              <p:ext uri="{D42A27DB-BD31-4B8C-83A1-F6EECF244321}">
                <p14:modId xmlns:p14="http://schemas.microsoft.com/office/powerpoint/2010/main" val="3977089898"/>
              </p:ext>
            </p:extLst>
          </p:nvPr>
        </p:nvGraphicFramePr>
        <p:xfrm>
          <a:off x="1942411" y="4173743"/>
          <a:ext cx="6667500" cy="2286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xmlns="" id="{A8442957-9E51-49B2-91D2-105FB8A13752}"/>
              </a:ext>
            </a:extLst>
          </p:cNvPr>
          <p:cNvSpPr txBox="1"/>
          <p:nvPr/>
        </p:nvSpPr>
        <p:spPr>
          <a:xfrm>
            <a:off x="3202236" y="2242433"/>
            <a:ext cx="5519069" cy="1569660"/>
          </a:xfrm>
          <a:prstGeom prst="rect">
            <a:avLst/>
          </a:prstGeom>
          <a:noFill/>
        </p:spPr>
        <p:txBody>
          <a:bodyPr wrap="square" lIns="91440" tIns="45720" rIns="91440" bIns="45720" rtlCol="0" anchor="t">
            <a:spAutoFit/>
          </a:bodyPr>
          <a:lstStyle/>
          <a:p>
            <a:r>
              <a:rPr lang="en-US" sz="1600" b="1" u="sng">
                <a:latin typeface="Gill Sans"/>
              </a:rPr>
              <a:t>Observations:</a:t>
            </a:r>
          </a:p>
          <a:p>
            <a:pPr marL="285750" indent="-285750">
              <a:buFontTx/>
              <a:buChar char="-"/>
            </a:pPr>
            <a:r>
              <a:rPr lang="en-US" sz="1600">
                <a:latin typeface="Gill Sans"/>
              </a:rPr>
              <a:t>Manual counting can be considered a reliable method for quantifying islet masses provided the following key factors.</a:t>
            </a:r>
          </a:p>
          <a:p>
            <a:pPr marL="742950" lvl="1" indent="-285750">
              <a:buFontTx/>
              <a:buChar char="-"/>
            </a:pPr>
            <a:r>
              <a:rPr lang="en-US" sz="1600">
                <a:latin typeface="Gill Sans"/>
              </a:rPr>
              <a:t>Experienced staff who perform counts routinely.</a:t>
            </a:r>
          </a:p>
          <a:p>
            <a:pPr marL="742950" lvl="1" indent="-285750">
              <a:buFontTx/>
              <a:buChar char="-"/>
            </a:pPr>
            <a:r>
              <a:rPr lang="en-US" sz="1600">
                <a:latin typeface="Gill Sans"/>
              </a:rPr>
              <a:t>Independent counts performed in duplicate.</a:t>
            </a:r>
          </a:p>
          <a:p>
            <a:pPr marL="285750" indent="-285750">
              <a:buFontTx/>
              <a:buChar char="-"/>
            </a:pPr>
            <a:r>
              <a:rPr lang="en-US" sz="1600">
                <a:latin typeface="Gill Sans"/>
              </a:rPr>
              <a:t>Variation between staff counts has decreased over time.</a:t>
            </a:r>
          </a:p>
        </p:txBody>
      </p:sp>
    </p:spTree>
    <p:extLst>
      <p:ext uri="{BB962C8B-B14F-4D97-AF65-F5344CB8AC3E}">
        <p14:creationId xmlns:p14="http://schemas.microsoft.com/office/powerpoint/2010/main" val="1106595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EF7836F-051F-4FDD-A60C-CBBE5CAD080E}"/>
              </a:ext>
            </a:extLst>
          </p:cNvPr>
          <p:cNvSpPr>
            <a:spLocks noGrp="1"/>
          </p:cNvSpPr>
          <p:nvPr>
            <p:ph type="title"/>
          </p:nvPr>
        </p:nvSpPr>
        <p:spPr>
          <a:xfrm>
            <a:off x="722313" y="2783799"/>
            <a:ext cx="7772400" cy="2225062"/>
          </a:xfrm>
        </p:spPr>
        <p:txBody>
          <a:bodyPr vert="horz" lIns="91440" tIns="45720" rIns="91440" bIns="45720" rtlCol="0" anchor="t">
            <a:noAutofit/>
          </a:bodyPr>
          <a:lstStyle/>
          <a:p>
            <a:r>
              <a:rPr lang="en-US" sz="3200">
                <a:solidFill>
                  <a:srgbClr val="093254"/>
                </a:solidFill>
                <a:latin typeface="Gill Sans"/>
              </a:rPr>
              <a:t>Q&amp;A</a:t>
            </a:r>
            <a:r>
              <a:rPr lang="en-US" sz="3200" dirty="0">
                <a:latin typeface="Gill Sans"/>
              </a:rPr>
              <a:t/>
            </a:r>
            <a:br>
              <a:rPr lang="en-US" sz="3200" dirty="0">
                <a:latin typeface="Gill Sans"/>
              </a:rPr>
            </a:br>
            <a:r>
              <a:rPr lang="en-US" sz="2400">
                <a:solidFill>
                  <a:srgbClr val="F2682B"/>
                </a:solidFill>
                <a:latin typeface="Gill Sans"/>
              </a:rPr>
              <a:t>islet isolation from chronic Pancreatitis patients</a:t>
            </a:r>
            <a:br>
              <a:rPr lang="en-US" sz="2400">
                <a:solidFill>
                  <a:srgbClr val="F2682B"/>
                </a:solidFill>
                <a:latin typeface="Gill Sans"/>
              </a:rPr>
            </a:br>
            <a:r>
              <a:rPr lang="en-US" sz="2400" dirty="0">
                <a:latin typeface="Gill Sans"/>
              </a:rPr>
              <a:t/>
            </a:r>
            <a:br>
              <a:rPr lang="en-US" sz="2400" dirty="0">
                <a:latin typeface="Gill Sans"/>
              </a:rPr>
            </a:br>
            <a:r>
              <a:rPr lang="en-US" sz="1400" dirty="0">
                <a:solidFill>
                  <a:srgbClr val="F2682B"/>
                </a:solidFill>
                <a:latin typeface="Gill Sans"/>
              </a:rPr>
              <a:t>FACILITATOR</a:t>
            </a:r>
            <a:r>
              <a:rPr lang="en-US" sz="3200" dirty="0">
                <a:latin typeface="Gill Sans"/>
              </a:rPr>
              <a:t/>
            </a:r>
            <a:br>
              <a:rPr lang="en-US" sz="3200" dirty="0">
                <a:latin typeface="Gill Sans"/>
              </a:rPr>
            </a:br>
            <a:r>
              <a:rPr lang="en-US" sz="1800" dirty="0">
                <a:solidFill>
                  <a:srgbClr val="093254"/>
                </a:solidFill>
                <a:latin typeface="Gill Sans"/>
                <a:ea typeface="Open Sans"/>
                <a:cs typeface="Open Sans"/>
              </a:rPr>
              <a:t>APPAKALAI NATARAJAN BALAMURUGAN,</a:t>
            </a:r>
            <a:r>
              <a:rPr lang="en-US" sz="1800" b="0" dirty="0">
                <a:solidFill>
                  <a:srgbClr val="093254"/>
                </a:solidFill>
                <a:latin typeface="Gill Sans"/>
                <a:ea typeface="Open Sans"/>
                <a:cs typeface="Open Sans"/>
              </a:rPr>
              <a:t> United States</a:t>
            </a:r>
            <a:r>
              <a:rPr lang="en-US" sz="1800" b="0" dirty="0">
                <a:latin typeface="Gill Sans"/>
                <a:ea typeface="Open Sans"/>
                <a:cs typeface="Open Sans"/>
              </a:rPr>
              <a:t/>
            </a:r>
            <a:br>
              <a:rPr lang="en-US" sz="1800" b="0" dirty="0">
                <a:latin typeface="Gill Sans"/>
                <a:ea typeface="Open Sans"/>
                <a:cs typeface="Open Sans"/>
              </a:rPr>
            </a:br>
            <a:endParaRPr lang="en-US" sz="3200" b="0">
              <a:ea typeface="+mj-lt"/>
              <a:cs typeface="+mj-lt"/>
            </a:endParaRPr>
          </a:p>
        </p:txBody>
      </p:sp>
    </p:spTree>
    <p:extLst>
      <p:ext uri="{BB962C8B-B14F-4D97-AF65-F5344CB8AC3E}">
        <p14:creationId xmlns:p14="http://schemas.microsoft.com/office/powerpoint/2010/main" val="2233996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6" name="TextBox 45">
            <a:extLst>
              <a:ext uri="{FF2B5EF4-FFF2-40B4-BE49-F238E27FC236}">
                <a16:creationId xmlns:a16="http://schemas.microsoft.com/office/drawing/2014/main" xmlns="" id="{0723BD1A-A96C-4E50-9B84-1D6345E08F9A}"/>
              </a:ext>
            </a:extLst>
          </p:cNvPr>
          <p:cNvSpPr txBox="1"/>
          <p:nvPr/>
        </p:nvSpPr>
        <p:spPr>
          <a:xfrm>
            <a:off x="3199899" y="2213574"/>
            <a:ext cx="5518154" cy="1815882"/>
          </a:xfrm>
          <a:prstGeom prst="rect">
            <a:avLst/>
          </a:prstGeom>
          <a:noFill/>
        </p:spPr>
        <p:txBody>
          <a:bodyPr wrap="square" lIns="91440" tIns="45720" rIns="91440" bIns="45720" rtlCol="0" anchor="t">
            <a:spAutoFit/>
          </a:bodyPr>
          <a:lstStyle/>
          <a:p>
            <a:r>
              <a:rPr lang="en-US" sz="1400" b="0" i="0">
                <a:latin typeface="Gill Sans"/>
              </a:rPr>
              <a:t>Purified </a:t>
            </a:r>
            <a:r>
              <a:rPr lang="en-US" sz="1400" b="0" i="1">
                <a:latin typeface="Gill Sans"/>
              </a:rPr>
              <a:t>Clostridium histolyticum </a:t>
            </a:r>
            <a:r>
              <a:rPr lang="en-US" sz="1400">
                <a:latin typeface="Gill Sans"/>
              </a:rPr>
              <a:t>collagenase is supplied by three main companies that can be combined with three different proteases: </a:t>
            </a:r>
            <a:r>
              <a:rPr lang="en-US" sz="1400" err="1">
                <a:latin typeface="Gill Sans"/>
              </a:rPr>
              <a:t>Thermolysin</a:t>
            </a:r>
            <a:r>
              <a:rPr lang="en-US" sz="1400">
                <a:latin typeface="Gill Sans"/>
              </a:rPr>
              <a:t>, BP Protease (BPP-</a:t>
            </a:r>
            <a:r>
              <a:rPr lang="en-US" sz="1400" err="1">
                <a:latin typeface="Gill Sans"/>
              </a:rPr>
              <a:t>Dispase</a:t>
            </a:r>
            <a:r>
              <a:rPr lang="en-US" sz="1400">
                <a:latin typeface="Gill Sans"/>
              </a:rPr>
              <a:t> equivalent), or NB Protease (NB-</a:t>
            </a:r>
            <a:r>
              <a:rPr lang="en-US" sz="1400" i="1">
                <a:latin typeface="Gill Sans"/>
              </a:rPr>
              <a:t>C. histolyticum </a:t>
            </a:r>
            <a:r>
              <a:rPr lang="en-US" sz="1400">
                <a:latin typeface="Gill Sans"/>
              </a:rPr>
              <a:t>neutral protease). Islets isolated from split lobe experiments (human pancreas split into 3 lobes and each digested with one enzyme formulation) showed BPP and NB did not damage islets whereas </a:t>
            </a:r>
            <a:r>
              <a:rPr lang="en-US" sz="1400" err="1">
                <a:latin typeface="Gill Sans"/>
              </a:rPr>
              <a:t>Thermolysin</a:t>
            </a:r>
            <a:r>
              <a:rPr lang="en-US" sz="1400">
                <a:latin typeface="Gill Sans"/>
              </a:rPr>
              <a:t> did. Carefully monitor switch time when using </a:t>
            </a:r>
            <a:r>
              <a:rPr lang="en-US" sz="1400" err="1">
                <a:latin typeface="Gill Sans"/>
              </a:rPr>
              <a:t>Thermolysin</a:t>
            </a:r>
            <a:r>
              <a:rPr lang="en-US" sz="1400">
                <a:latin typeface="Gill Sans"/>
              </a:rPr>
              <a:t>.</a:t>
            </a: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solidFill>
            <a:srgbClr val="F2682B"/>
          </a:solidFill>
        </p:spPr>
        <p:txBody>
          <a:bodyPr wrap="square" rtlCol="0">
            <a:spAutoFit/>
          </a:bodyPr>
          <a:lstStyle/>
          <a:p>
            <a:r>
              <a:rPr lang="en-US" b="1">
                <a:solidFill>
                  <a:schemeClr val="bg1"/>
                </a:solidFill>
                <a:latin typeface="Gill Sans" panose="020B0502020104020203" pitchFamily="34" charset="0"/>
              </a:rPr>
              <a:t>2.1</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xmlns="" id="{D29063AB-605D-4AD7-A276-2EA717B534BB}"/>
              </a:ext>
            </a:extLst>
          </p:cNvPr>
          <p:cNvPicPr>
            <a:picLocks noChangeAspect="1"/>
          </p:cNvPicPr>
          <p:nvPr/>
        </p:nvPicPr>
        <p:blipFill>
          <a:blip r:embed="rId2"/>
          <a:stretch>
            <a:fillRect/>
          </a:stretch>
        </p:blipFill>
        <p:spPr>
          <a:xfrm>
            <a:off x="4637182" y="3993795"/>
            <a:ext cx="4348400" cy="2809566"/>
          </a:xfrm>
          <a:prstGeom prst="rect">
            <a:avLst/>
          </a:prstGeom>
        </p:spPr>
      </p:pic>
      <p:pic>
        <p:nvPicPr>
          <p:cNvPr id="6" name="Picture 5">
            <a:extLst>
              <a:ext uri="{FF2B5EF4-FFF2-40B4-BE49-F238E27FC236}">
                <a16:creationId xmlns:a16="http://schemas.microsoft.com/office/drawing/2014/main" xmlns="" id="{211EED5D-E61A-4162-8778-AB8C43F51B86}"/>
              </a:ext>
            </a:extLst>
          </p:cNvPr>
          <p:cNvPicPr>
            <a:picLocks noChangeAspect="1"/>
          </p:cNvPicPr>
          <p:nvPr/>
        </p:nvPicPr>
        <p:blipFill>
          <a:blip r:embed="rId3"/>
          <a:stretch>
            <a:fillRect/>
          </a:stretch>
        </p:blipFill>
        <p:spPr>
          <a:xfrm>
            <a:off x="3198816" y="5573687"/>
            <a:ext cx="2351591" cy="1193248"/>
          </a:xfrm>
          <a:prstGeom prst="rect">
            <a:avLst/>
          </a:prstGeom>
        </p:spPr>
      </p:pic>
      <p:sp>
        <p:nvSpPr>
          <p:cNvPr id="18" name="TextBox 17">
            <a:extLst>
              <a:ext uri="{FF2B5EF4-FFF2-40B4-BE49-F238E27FC236}">
                <a16:creationId xmlns:a16="http://schemas.microsoft.com/office/drawing/2014/main" xmlns="" id="{E7C6C2CC-BF09-4F33-9A24-7C3E41933D85}"/>
              </a:ext>
            </a:extLst>
          </p:cNvPr>
          <p:cNvSpPr txBox="1"/>
          <p:nvPr/>
        </p:nvSpPr>
        <p:spPr>
          <a:xfrm>
            <a:off x="457201" y="1557452"/>
            <a:ext cx="1600199" cy="830997"/>
          </a:xfrm>
          <a:prstGeom prst="rect">
            <a:avLst/>
          </a:prstGeom>
          <a:noFill/>
        </p:spPr>
        <p:txBody>
          <a:bodyPr wrap="square" rtlCol="0">
            <a:spAutoFit/>
          </a:bodyPr>
          <a:lstStyle/>
          <a:p>
            <a:r>
              <a:rPr lang="en-US" sz="1600">
                <a:latin typeface="Gill Sans" panose="020B0502020104020203" pitchFamily="34" charset="0"/>
              </a:rPr>
              <a:t>Prepare organ, Infuse enzyme solution</a:t>
            </a:r>
          </a:p>
        </p:txBody>
      </p:sp>
      <p:sp>
        <p:nvSpPr>
          <p:cNvPr id="15" name="Rectangle 14">
            <a:extLst>
              <a:ext uri="{FF2B5EF4-FFF2-40B4-BE49-F238E27FC236}">
                <a16:creationId xmlns:a16="http://schemas.microsoft.com/office/drawing/2014/main" xmlns="" id="{DCF22BD3-64B7-4D72-B33D-9F5C80AE5258}"/>
              </a:ext>
            </a:extLst>
          </p:cNvPr>
          <p:cNvSpPr/>
          <p:nvPr/>
        </p:nvSpPr>
        <p:spPr>
          <a:xfrm>
            <a:off x="3200396" y="1143000"/>
            <a:ext cx="5518154" cy="9906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What protease is better to use in islet auto-transplantation?</a:t>
            </a:r>
          </a:p>
        </p:txBody>
      </p:sp>
    </p:spTree>
    <p:extLst>
      <p:ext uri="{BB962C8B-B14F-4D97-AF65-F5344CB8AC3E}">
        <p14:creationId xmlns:p14="http://schemas.microsoft.com/office/powerpoint/2010/main" val="543045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solidFill>
            <a:srgbClr val="F2682B"/>
          </a:solidFill>
        </p:spPr>
        <p:txBody>
          <a:bodyPr wrap="square" rtlCol="0">
            <a:spAutoFit/>
          </a:bodyPr>
          <a:lstStyle/>
          <a:p>
            <a:r>
              <a:rPr lang="en-US" b="1">
                <a:solidFill>
                  <a:schemeClr val="bg1"/>
                </a:solidFill>
                <a:latin typeface="Gill Sans" panose="020B0502020104020203" pitchFamily="34" charset="0"/>
              </a:rPr>
              <a:t>2.1</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7166FA4E-F048-45D6-A5A0-5B6D1FFE7687}"/>
              </a:ext>
            </a:extLst>
          </p:cNvPr>
          <p:cNvSpPr txBox="1"/>
          <p:nvPr/>
        </p:nvSpPr>
        <p:spPr>
          <a:xfrm>
            <a:off x="3202614" y="2215526"/>
            <a:ext cx="5518154" cy="4031873"/>
          </a:xfrm>
          <a:prstGeom prst="rect">
            <a:avLst/>
          </a:prstGeom>
          <a:noFill/>
        </p:spPr>
        <p:txBody>
          <a:bodyPr wrap="square" lIns="91440" tIns="45720" rIns="91440" bIns="45720" rtlCol="0" anchor="t">
            <a:spAutoFit/>
          </a:bodyPr>
          <a:lstStyle/>
          <a:p>
            <a:r>
              <a:rPr lang="en-US" sz="1600" dirty="0">
                <a:latin typeface="Gill Sans"/>
              </a:rPr>
              <a:t>Hand syringe injection through pancreatic duct or parenchymal injection can be used for fibrotic pancreas. When using a semiautomated perfusion system be vigilant to maintain the pump speed and flow rate above 30mL/min. A ductal occlusion or misplaced cannula can obstruct the flow of liquid, increasing the pressure and slowing the automated pump. However, enzyme injected at a low flow rate, even with a normal pressure reading, would result in an ineffective distension.</a:t>
            </a:r>
          </a:p>
          <a:p>
            <a:r>
              <a:rPr lang="en-US" sz="1600" dirty="0">
                <a:latin typeface="Gill Sans"/>
              </a:rPr>
              <a:t>Prolonging enzyme injection to 30-40 min especially parenchymal injection stage is important. Standard 10-15min enzyme distention duration will not be sufficient. In some cases the extent of parenchymal fibrosis is so high that ductal enzyme</a:t>
            </a:r>
          </a:p>
          <a:p>
            <a:r>
              <a:rPr lang="en-US" sz="1600" dirty="0">
                <a:latin typeface="Gill Sans"/>
              </a:rPr>
              <a:t>perfusion is ineffective at delivering enzyme to the entire body of the pancreas. In these cases, interstitial perfusion can be performed by repeated manual injections of cold enzyme solution into the tissue with a needle and syringe.</a:t>
            </a:r>
          </a:p>
        </p:txBody>
      </p:sp>
      <p:sp>
        <p:nvSpPr>
          <p:cNvPr id="3" name="TextBox 2">
            <a:extLst>
              <a:ext uri="{FF2B5EF4-FFF2-40B4-BE49-F238E27FC236}">
                <a16:creationId xmlns:a16="http://schemas.microsoft.com/office/drawing/2014/main" xmlns="" id="{F044DB74-9618-4BFF-A7A5-3D1E174701B5}"/>
              </a:ext>
            </a:extLst>
          </p:cNvPr>
          <p:cNvSpPr txBox="1"/>
          <p:nvPr/>
        </p:nvSpPr>
        <p:spPr>
          <a:xfrm>
            <a:off x="457201" y="1557452"/>
            <a:ext cx="1600199" cy="830997"/>
          </a:xfrm>
          <a:prstGeom prst="rect">
            <a:avLst/>
          </a:prstGeom>
          <a:noFill/>
        </p:spPr>
        <p:txBody>
          <a:bodyPr wrap="square" rtlCol="0">
            <a:spAutoFit/>
          </a:bodyPr>
          <a:lstStyle/>
          <a:p>
            <a:r>
              <a:rPr lang="en-US" sz="1600">
                <a:latin typeface="Gill Sans" panose="020B0502020104020203" pitchFamily="34" charset="0"/>
              </a:rPr>
              <a:t>Prepare organ, Infuse enzyme solution</a:t>
            </a:r>
          </a:p>
        </p:txBody>
      </p:sp>
      <p:sp>
        <p:nvSpPr>
          <p:cNvPr id="4" name="Rectangle 3">
            <a:extLst>
              <a:ext uri="{FF2B5EF4-FFF2-40B4-BE49-F238E27FC236}">
                <a16:creationId xmlns:a16="http://schemas.microsoft.com/office/drawing/2014/main" xmlns="" id="{BEEC7286-7B29-4C86-AE41-26DB70372A29}"/>
              </a:ext>
            </a:extLst>
          </p:cNvPr>
          <p:cNvSpPr/>
          <p:nvPr/>
        </p:nvSpPr>
        <p:spPr>
          <a:xfrm>
            <a:off x="3200396" y="1143000"/>
            <a:ext cx="5518154" cy="9906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Is it necessary to use pressure controlled pump perfusion for enzyme injection? How long can </a:t>
            </a:r>
            <a:r>
              <a:rPr lang="en-US" b="1" dirty="0">
                <a:latin typeface="Gill Sans"/>
              </a:rPr>
              <a:t/>
            </a:r>
            <a:br>
              <a:rPr lang="en-US" b="1" dirty="0">
                <a:latin typeface="Gill Sans"/>
              </a:rPr>
            </a:br>
            <a:r>
              <a:rPr lang="en-US" b="1">
                <a:latin typeface="Gill Sans"/>
              </a:rPr>
              <a:t>enzyme be injected into fibrotic pancreas</a:t>
            </a:r>
            <a:r>
              <a:rPr lang="en-US" b="1" dirty="0">
                <a:latin typeface="Gill Sans"/>
              </a:rPr>
              <a:t>?</a:t>
            </a:r>
          </a:p>
        </p:txBody>
      </p:sp>
    </p:spTree>
    <p:extLst>
      <p:ext uri="{BB962C8B-B14F-4D97-AF65-F5344CB8AC3E}">
        <p14:creationId xmlns:p14="http://schemas.microsoft.com/office/powerpoint/2010/main" val="3505032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solidFill>
            <a:srgbClr val="F2682B"/>
          </a:solidFill>
        </p:spPr>
        <p:txBody>
          <a:bodyPr wrap="square" rtlCol="0">
            <a:spAutoFit/>
          </a:bodyPr>
          <a:lstStyle/>
          <a:p>
            <a:r>
              <a:rPr lang="en-US" b="1">
                <a:solidFill>
                  <a:schemeClr val="bg1"/>
                </a:solidFill>
                <a:latin typeface="Gill Sans" panose="020B0502020104020203" pitchFamily="34" charset="0"/>
              </a:rPr>
              <a:t>2.1</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7166FA4E-F048-45D6-A5A0-5B6D1FFE7687}"/>
              </a:ext>
            </a:extLst>
          </p:cNvPr>
          <p:cNvSpPr txBox="1"/>
          <p:nvPr/>
        </p:nvSpPr>
        <p:spPr>
          <a:xfrm>
            <a:off x="3200396" y="2215526"/>
            <a:ext cx="5518154" cy="2062103"/>
          </a:xfrm>
          <a:prstGeom prst="rect">
            <a:avLst/>
          </a:prstGeom>
          <a:noFill/>
        </p:spPr>
        <p:txBody>
          <a:bodyPr wrap="square" rtlCol="0">
            <a:spAutoFit/>
          </a:bodyPr>
          <a:lstStyle/>
          <a:p>
            <a:r>
              <a:rPr lang="en-US" sz="1600">
                <a:latin typeface="Gill Sans"/>
              </a:rPr>
              <a:t>In some instances of chronic pancreatitis, calcification deposits, up to 3 mm in diameter, may be observed in the collection conical tubes and should be removed before centrifugation.  These deposits are much denser and larger than the observable digest tissue and can  be mechanically separated by pipet aspiration. The calcifications should be gathered into a separate 250 mL conical where they can be rinsed with recombination solution to rescue any islets aspirated with the deposits.</a:t>
            </a:r>
          </a:p>
        </p:txBody>
      </p:sp>
      <p:sp>
        <p:nvSpPr>
          <p:cNvPr id="3" name="TextBox 2">
            <a:extLst>
              <a:ext uri="{FF2B5EF4-FFF2-40B4-BE49-F238E27FC236}">
                <a16:creationId xmlns:a16="http://schemas.microsoft.com/office/drawing/2014/main" xmlns="" id="{344F5BAD-B4FF-4069-AF62-55E4EA61C8D5}"/>
              </a:ext>
            </a:extLst>
          </p:cNvPr>
          <p:cNvSpPr txBox="1"/>
          <p:nvPr/>
        </p:nvSpPr>
        <p:spPr>
          <a:xfrm>
            <a:off x="457201" y="1557452"/>
            <a:ext cx="1600199" cy="830997"/>
          </a:xfrm>
          <a:prstGeom prst="rect">
            <a:avLst/>
          </a:prstGeom>
          <a:noFill/>
        </p:spPr>
        <p:txBody>
          <a:bodyPr wrap="square" rtlCol="0">
            <a:spAutoFit/>
          </a:bodyPr>
          <a:lstStyle/>
          <a:p>
            <a:r>
              <a:rPr lang="en-US" sz="1600">
                <a:latin typeface="Gill Sans" panose="020B0502020104020203" pitchFamily="34" charset="0"/>
              </a:rPr>
              <a:t>Prepare organ, Infuse enzyme solution</a:t>
            </a:r>
          </a:p>
        </p:txBody>
      </p:sp>
      <p:sp>
        <p:nvSpPr>
          <p:cNvPr id="4" name="Rectangle 3">
            <a:extLst>
              <a:ext uri="{FF2B5EF4-FFF2-40B4-BE49-F238E27FC236}">
                <a16:creationId xmlns:a16="http://schemas.microsoft.com/office/drawing/2014/main" xmlns="" id="{4BEFDD0E-DA17-4134-980F-F9B04D1FF527}"/>
              </a:ext>
            </a:extLst>
          </p:cNvPr>
          <p:cNvSpPr/>
          <p:nvPr/>
        </p:nvSpPr>
        <p:spPr>
          <a:xfrm>
            <a:off x="3200396" y="1143000"/>
            <a:ext cx="5518154" cy="9906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How to remove calcium deposits in </a:t>
            </a:r>
            <a:r>
              <a:rPr lang="en-US" b="1" dirty="0">
                <a:latin typeface="Gill Sans"/>
              </a:rPr>
              <a:t/>
            </a:r>
            <a:br>
              <a:rPr lang="en-US" b="1" dirty="0">
                <a:latin typeface="Gill Sans"/>
              </a:rPr>
            </a:br>
            <a:r>
              <a:rPr lang="en-US" b="1">
                <a:latin typeface="Gill Sans"/>
              </a:rPr>
              <a:t>pancreatic digest?</a:t>
            </a:r>
          </a:p>
        </p:txBody>
      </p:sp>
    </p:spTree>
    <p:extLst>
      <p:ext uri="{BB962C8B-B14F-4D97-AF65-F5344CB8AC3E}">
        <p14:creationId xmlns:p14="http://schemas.microsoft.com/office/powerpoint/2010/main" val="1759413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solidFill>
            <a:srgbClr val="F2682B"/>
          </a:solidFill>
        </p:spPr>
        <p:txBody>
          <a:bodyPr wrap="square" rtlCol="0">
            <a:spAutoFit/>
          </a:bodyPr>
          <a:lstStyle/>
          <a:p>
            <a:r>
              <a:rPr lang="en-US" b="1">
                <a:solidFill>
                  <a:schemeClr val="bg1"/>
                </a:solidFill>
                <a:latin typeface="Gill Sans" panose="020B0502020104020203" pitchFamily="34" charset="0"/>
              </a:rPr>
              <a:t>2.2</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7166FA4E-F048-45D6-A5A0-5B6D1FFE7687}"/>
              </a:ext>
            </a:extLst>
          </p:cNvPr>
          <p:cNvSpPr txBox="1"/>
          <p:nvPr/>
        </p:nvSpPr>
        <p:spPr>
          <a:xfrm>
            <a:off x="3200395" y="2221720"/>
            <a:ext cx="5518154" cy="3785652"/>
          </a:xfrm>
          <a:prstGeom prst="rect">
            <a:avLst/>
          </a:prstGeom>
          <a:noFill/>
        </p:spPr>
        <p:txBody>
          <a:bodyPr wrap="square" rtlCol="0">
            <a:spAutoFit/>
          </a:bodyPr>
          <a:lstStyle/>
          <a:p>
            <a:r>
              <a:rPr lang="en-US" sz="1600">
                <a:latin typeface="Gill Sans"/>
              </a:rPr>
              <a:t>Yes, prolonging enzyme recirculation will help to digest the undigested portion of the pancreas. If very little digestion is observed in Ricordi chamber after 30 min of digestion phase, yields may increase by using an enzyme recirculation protocol. This procedural variation involves the collection of free islets from the recirculating system early after release. The free islets are pelleted by a quick centrifugation step and transferred into fresh, cold media in the recombination container. The supernatant, containing active enzyme, is recycled back into the digestion system, which maintains the effective enzyme dose for the undigested  tissue remaining in the Ricordi chamber This recirculation can be repeated until nearly all tissue mass has dispersed or healthy islets are no longer apparent in the digestion samples. For additional details see </a:t>
            </a:r>
            <a:r>
              <a:rPr lang="en-US" sz="1600">
                <a:latin typeface="Gill Sans"/>
                <a:hlinkClick r:id="rId2"/>
              </a:rPr>
              <a:t>https://pubmed.ncbi.nlm.nih.gov/12919094/</a:t>
            </a:r>
            <a:r>
              <a:rPr lang="en-US" sz="1600">
                <a:latin typeface="Gill Sans"/>
              </a:rPr>
              <a:t>. </a:t>
            </a:r>
          </a:p>
        </p:txBody>
      </p:sp>
      <p:sp>
        <p:nvSpPr>
          <p:cNvPr id="16" name="TextBox 15">
            <a:extLst>
              <a:ext uri="{FF2B5EF4-FFF2-40B4-BE49-F238E27FC236}">
                <a16:creationId xmlns:a16="http://schemas.microsoft.com/office/drawing/2014/main" xmlns="" id="{3A3C1E30-D4F7-4B5F-99DC-AB1CBF32CA25}"/>
              </a:ext>
            </a:extLst>
          </p:cNvPr>
          <p:cNvSpPr txBox="1"/>
          <p:nvPr/>
        </p:nvSpPr>
        <p:spPr>
          <a:xfrm>
            <a:off x="451694" y="1557451"/>
            <a:ext cx="1600199" cy="584775"/>
          </a:xfrm>
          <a:prstGeom prst="rect">
            <a:avLst/>
          </a:prstGeom>
          <a:noFill/>
        </p:spPr>
        <p:txBody>
          <a:bodyPr wrap="square" rtlCol="0">
            <a:spAutoFit/>
          </a:bodyPr>
          <a:lstStyle/>
          <a:p>
            <a:r>
              <a:rPr lang="en-US" sz="1600">
                <a:latin typeface="Gill Sans" panose="020B0502020104020203" pitchFamily="34" charset="0"/>
              </a:rPr>
              <a:t>Digest organ in vessel</a:t>
            </a:r>
          </a:p>
        </p:txBody>
      </p:sp>
      <p:sp>
        <p:nvSpPr>
          <p:cNvPr id="7" name="Rectangle 6">
            <a:extLst>
              <a:ext uri="{FF2B5EF4-FFF2-40B4-BE49-F238E27FC236}">
                <a16:creationId xmlns:a16="http://schemas.microsoft.com/office/drawing/2014/main" xmlns="" id="{16264930-5325-4CC1-91B3-46E1AD82C82B}"/>
              </a:ext>
            </a:extLst>
          </p:cNvPr>
          <p:cNvSpPr/>
          <p:nvPr/>
        </p:nvSpPr>
        <p:spPr>
          <a:xfrm>
            <a:off x="3200396" y="1143000"/>
            <a:ext cx="5518154" cy="9906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Will prolonging enzyme recirculation improve </a:t>
            </a:r>
            <a:r>
              <a:rPr lang="en-US" b="1" dirty="0">
                <a:latin typeface="Gill Sans"/>
              </a:rPr>
              <a:t/>
            </a:r>
            <a:br>
              <a:rPr lang="en-US" b="1" dirty="0">
                <a:latin typeface="Gill Sans"/>
              </a:rPr>
            </a:br>
            <a:r>
              <a:rPr lang="en-US" b="1">
                <a:latin typeface="Gill Sans"/>
              </a:rPr>
              <a:t>islet yield for severely fibrotic pancreas?</a:t>
            </a:r>
          </a:p>
        </p:txBody>
      </p:sp>
    </p:spTree>
    <p:extLst>
      <p:ext uri="{BB962C8B-B14F-4D97-AF65-F5344CB8AC3E}">
        <p14:creationId xmlns:p14="http://schemas.microsoft.com/office/powerpoint/2010/main" val="1915481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What is the best way to inhibit collagenase and protease activity at the end of the digestion </a:t>
            </a:r>
            <a:r>
              <a:rPr lang="en-US" b="1" dirty="0">
                <a:latin typeface="Gill Sans"/>
              </a:rPr>
              <a:t/>
            </a:r>
            <a:br>
              <a:rPr lang="en-US" b="1" dirty="0">
                <a:latin typeface="Gill Sans"/>
              </a:rPr>
            </a:br>
            <a:r>
              <a:rPr lang="en-US" b="1">
                <a:latin typeface="Gill Sans"/>
              </a:rPr>
              <a:t>procedure?</a:t>
            </a:r>
          </a:p>
        </p:txBody>
      </p:sp>
      <p:sp>
        <p:nvSpPr>
          <p:cNvPr id="46" name="TextBox 45">
            <a:extLst>
              <a:ext uri="{FF2B5EF4-FFF2-40B4-BE49-F238E27FC236}">
                <a16:creationId xmlns:a16="http://schemas.microsoft.com/office/drawing/2014/main" xmlns="" id="{0723BD1A-A96C-4E50-9B84-1D6345E08F9A}"/>
              </a:ext>
            </a:extLst>
          </p:cNvPr>
          <p:cNvSpPr txBox="1"/>
          <p:nvPr/>
        </p:nvSpPr>
        <p:spPr>
          <a:xfrm>
            <a:off x="3200396" y="2216527"/>
            <a:ext cx="5518154" cy="4031873"/>
          </a:xfrm>
          <a:prstGeom prst="rect">
            <a:avLst/>
          </a:prstGeom>
          <a:noFill/>
        </p:spPr>
        <p:txBody>
          <a:bodyPr wrap="square" rtlCol="0">
            <a:spAutoFit/>
          </a:bodyPr>
          <a:lstStyle/>
          <a:p>
            <a:pPr>
              <a:defRPr/>
            </a:pPr>
            <a:r>
              <a:rPr lang="en-US" sz="1600" b="1">
                <a:latin typeface="Gill Sans" panose="020B0502020104020203" pitchFamily="34" charset="0"/>
              </a:rPr>
              <a:t>Protease Activity</a:t>
            </a:r>
            <a:r>
              <a:rPr lang="en-US" sz="1600">
                <a:latin typeface="Gill Sans" panose="020B0502020104020203" pitchFamily="34" charset="0"/>
              </a:rPr>
              <a:t>: 1-2% human AB serum will inhibit nearly all neutral proteases </a:t>
            </a:r>
            <a:r>
              <a:rPr lang="en-US" sz="1600">
                <a:latin typeface="Gill Sans" panose="020B0502020104020203" pitchFamily="34" charset="0"/>
                <a:cs typeface="Arial" panose="020B0604020202020204" pitchFamily="34" charset="0"/>
              </a:rPr>
              <a:t>(see JA Kerr-Conte et al </a:t>
            </a:r>
            <a:r>
              <a:rPr lang="en-US" sz="1600">
                <a:latin typeface="Gill Sans" panose="020B0502020104020203" pitchFamily="34" charset="0"/>
                <a:cs typeface="Arial" panose="020B0604020202020204" pitchFamily="34" charset="0"/>
                <a:hlinkClick r:id="rId2"/>
              </a:rPr>
              <a:t>https://pubmed.ncbi.nlm.nih.gov/20098354/ </a:t>
            </a:r>
            <a:r>
              <a:rPr lang="en-US" sz="1600">
                <a:latin typeface="Gill Sans" panose="020B0502020104020203" pitchFamily="34" charset="0"/>
                <a:cs typeface="Arial" panose="020B0604020202020204" pitchFamily="34" charset="0"/>
              </a:rPr>
              <a:t>). </a:t>
            </a:r>
            <a:r>
              <a:rPr lang="en-US" sz="1600" u="none" kern="1200">
                <a:solidFill>
                  <a:schemeClr val="dk1"/>
                </a:solidFill>
                <a:effectLst/>
                <a:latin typeface="Gill Sans" panose="020B0502020104020203" pitchFamily="34" charset="0"/>
              </a:rPr>
              <a:t>Also see a </a:t>
            </a:r>
            <a:r>
              <a:rPr lang="en-US" sz="1600" u="none" kern="1200" err="1">
                <a:solidFill>
                  <a:schemeClr val="dk1"/>
                </a:solidFill>
                <a:effectLst/>
                <a:latin typeface="Gill Sans" panose="020B0502020104020203" pitchFamily="34" charset="0"/>
              </a:rPr>
              <a:t>VitaCyte</a:t>
            </a:r>
            <a:r>
              <a:rPr lang="en-US" sz="1600" u="none" kern="1200">
                <a:solidFill>
                  <a:schemeClr val="dk1"/>
                </a:solidFill>
                <a:effectLst/>
                <a:latin typeface="Gill Sans" panose="020B0502020104020203" pitchFamily="34" charset="0"/>
              </a:rPr>
              <a:t> poster </a:t>
            </a:r>
            <a:r>
              <a:rPr lang="en-US" sz="1600" u="sng" kern="1200">
                <a:solidFill>
                  <a:schemeClr val="dk1"/>
                </a:solidFill>
                <a:effectLst/>
                <a:latin typeface="Gill Sans" panose="020B0502020104020203" pitchFamily="34" charset="0"/>
                <a:hlinkClick r:id="rId3"/>
              </a:rPr>
              <a:t>https://www.vitacyte.com/app/uploads/2021/10/2013-CTS-Poster-Final-scaled.jpg</a:t>
            </a:r>
            <a:r>
              <a:rPr lang="en-US" sz="1600" kern="1200">
                <a:solidFill>
                  <a:schemeClr val="dk1"/>
                </a:solidFill>
                <a:effectLst/>
                <a:latin typeface="Gill Sans" panose="020B0502020104020203" pitchFamily="34" charset="0"/>
              </a:rPr>
              <a:t>.  </a:t>
            </a:r>
            <a:r>
              <a:rPr lang="en-US" sz="1600">
                <a:latin typeface="Gill Sans" panose="020B0502020104020203" pitchFamily="34" charset="0"/>
                <a:cs typeface="Arial" panose="020B0604020202020204" pitchFamily="34" charset="0"/>
              </a:rPr>
              <a:t>A</a:t>
            </a:r>
            <a:r>
              <a:rPr lang="en-US" sz="1600">
                <a:latin typeface="Gill Sans" panose="020B0502020104020203" pitchFamily="34" charset="0"/>
              </a:rPr>
              <a:t>lpha 1 anti-trypsin will rapidly inhibit serine proteases that are released from damaged acinar cells </a:t>
            </a:r>
            <a:r>
              <a:rPr lang="en-US" sz="1600" u="none" kern="1200">
                <a:solidFill>
                  <a:schemeClr val="dk1"/>
                </a:solidFill>
                <a:effectLst/>
                <a:latin typeface="Gill Sans" panose="020B0502020104020203" pitchFamily="34" charset="0"/>
              </a:rPr>
              <a:t>(</a:t>
            </a:r>
            <a:r>
              <a:rPr lang="en-US" sz="1600">
                <a:latin typeface="Gill Sans" panose="020B0502020104020203" pitchFamily="34" charset="0"/>
                <a:cs typeface="Arial" panose="020B0604020202020204" pitchFamily="34" charset="0"/>
              </a:rPr>
              <a:t>G </a:t>
            </a:r>
            <a:r>
              <a:rPr lang="en-US" sz="1600" err="1">
                <a:latin typeface="Gill Sans" panose="020B0502020104020203" pitchFamily="34" charset="0"/>
                <a:cs typeface="Arial" panose="020B0604020202020204" pitchFamily="34" charset="0"/>
              </a:rPr>
              <a:t>Loganthan</a:t>
            </a:r>
            <a:r>
              <a:rPr lang="en-US" sz="1600">
                <a:latin typeface="Gill Sans" panose="020B0502020104020203" pitchFamily="34" charset="0"/>
                <a:cs typeface="Arial" panose="020B0604020202020204" pitchFamily="34" charset="0"/>
              </a:rPr>
              <a:t> et al https://pubmed.ncbi.nlm.nih.gov/22089666/</a:t>
            </a:r>
            <a:r>
              <a:rPr lang="en-US" sz="1600" u="none" kern="1200">
                <a:solidFill>
                  <a:schemeClr val="dk1"/>
                </a:solidFill>
                <a:effectLst/>
                <a:latin typeface="Gill Sans" panose="020B0502020104020203" pitchFamily="34" charset="0"/>
              </a:rPr>
              <a:t>) increasing the recovery of islet after overnight culture.</a:t>
            </a:r>
          </a:p>
          <a:p>
            <a:pPr>
              <a:defRPr/>
            </a:pPr>
            <a:r>
              <a:rPr lang="en-US" sz="1600" u="none" kern="1200">
                <a:solidFill>
                  <a:schemeClr val="dk1"/>
                </a:solidFill>
                <a:effectLst/>
                <a:latin typeface="Gill Sans" panose="020B0502020104020203" pitchFamily="34" charset="0"/>
              </a:rPr>
              <a:t> </a:t>
            </a:r>
            <a:endParaRPr lang="en-US" sz="1600">
              <a:latin typeface="Gill Sans" panose="020B05020201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Gill Sans" panose="020B0502020104020203" pitchFamily="34" charset="0"/>
                <a:cs typeface="Arial" panose="020B0604020202020204" pitchFamily="34" charset="0"/>
              </a:rPr>
              <a:t>Collagenase Activity</a:t>
            </a:r>
            <a:r>
              <a:rPr lang="en-US" sz="1600">
                <a:latin typeface="Gill Sans" panose="020B0502020104020203" pitchFamily="34" charset="0"/>
                <a:cs typeface="Arial" panose="020B0604020202020204" pitchFamily="34" charset="0"/>
              </a:rPr>
              <a:t>: </a:t>
            </a:r>
            <a:r>
              <a:rPr lang="en-US" sz="1600" i="1">
                <a:latin typeface="Gill Sans" panose="020B0502020104020203" pitchFamily="34" charset="0"/>
                <a:cs typeface="Arial" panose="020B0604020202020204" pitchFamily="34" charset="0"/>
              </a:rPr>
              <a:t>C. histolyticum </a:t>
            </a:r>
            <a:r>
              <a:rPr lang="en-US" sz="1600">
                <a:latin typeface="Gill Sans" panose="020B0502020104020203" pitchFamily="34" charset="0"/>
                <a:cs typeface="Arial" panose="020B0604020202020204" pitchFamily="34" charset="0"/>
              </a:rPr>
              <a:t>collagenase activity is not inhibited by serum (see hyperlink to </a:t>
            </a:r>
            <a:r>
              <a:rPr lang="en-US" sz="1600" err="1">
                <a:latin typeface="Gill Sans" panose="020B0502020104020203" pitchFamily="34" charset="0"/>
                <a:cs typeface="Arial" panose="020B0604020202020204" pitchFamily="34" charset="0"/>
              </a:rPr>
              <a:t>VitaCyte</a:t>
            </a:r>
            <a:r>
              <a:rPr lang="en-US" sz="1600">
                <a:latin typeface="Gill Sans" panose="020B0502020104020203" pitchFamily="34" charset="0"/>
                <a:cs typeface="Arial" panose="020B0604020202020204" pitchFamily="34" charset="0"/>
              </a:rPr>
              <a:t> poster above). Incubating the cells at cold temperature will stop collagenase degradation activity but the collagenase tightly binds to collagen at this temperature. Collagenase will likely be released from cells when incubated at room temperature or above. </a:t>
            </a:r>
            <a:endParaRPr lang="en-US" sz="1600">
              <a:latin typeface="Gill Sans" panose="020B0502020104020203" pitchFamily="34" charset="0"/>
            </a:endParaRP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2.3</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830997"/>
          </a:xfrm>
          <a:prstGeom prst="rect">
            <a:avLst/>
          </a:prstGeom>
          <a:noFill/>
        </p:spPr>
        <p:txBody>
          <a:bodyPr wrap="square" rtlCol="0">
            <a:spAutoFit/>
          </a:bodyPr>
          <a:lstStyle/>
          <a:p>
            <a:r>
              <a:rPr lang="en-US" sz="1600">
                <a:latin typeface="Gill Sans" panose="020B0502020104020203" pitchFamily="34" charset="0"/>
              </a:rPr>
              <a:t>Monitor digestion, Stop digestion</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13457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solidFill>
            <a:srgbClr val="F2682B"/>
          </a:solidFill>
        </p:spPr>
        <p:txBody>
          <a:bodyPr wrap="square" rtlCol="0">
            <a:spAutoFit/>
          </a:bodyPr>
          <a:lstStyle/>
          <a:p>
            <a:r>
              <a:rPr lang="en-US" b="1">
                <a:solidFill>
                  <a:schemeClr val="bg1"/>
                </a:solidFill>
                <a:latin typeface="Gill Sans" panose="020B0502020104020203" pitchFamily="34" charset="0"/>
              </a:rPr>
              <a:t>2.5</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338554"/>
          </a:xfrm>
          <a:prstGeom prst="rect">
            <a:avLst/>
          </a:prstGeom>
          <a:noFill/>
        </p:spPr>
        <p:txBody>
          <a:bodyPr wrap="square" lIns="91440" tIns="45720" rIns="91440" bIns="45720" rtlCol="0" anchor="t">
            <a:spAutoFit/>
          </a:bodyPr>
          <a:lstStyle/>
          <a:p>
            <a:r>
              <a:rPr lang="en-US" sz="1600">
                <a:latin typeface="Gill Sans"/>
              </a:rPr>
              <a:t>Islet purification</a:t>
            </a: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7166FA4E-F048-45D6-A5A0-5B6D1FFE7687}"/>
              </a:ext>
            </a:extLst>
          </p:cNvPr>
          <p:cNvSpPr txBox="1"/>
          <p:nvPr/>
        </p:nvSpPr>
        <p:spPr>
          <a:xfrm>
            <a:off x="3200396" y="2206345"/>
            <a:ext cx="5518154" cy="3046988"/>
          </a:xfrm>
          <a:prstGeom prst="rect">
            <a:avLst/>
          </a:prstGeom>
          <a:noFill/>
        </p:spPr>
        <p:txBody>
          <a:bodyPr wrap="square" lIns="91440" tIns="45720" rIns="91440" bIns="45720" rtlCol="0" anchor="t">
            <a:spAutoFit/>
          </a:bodyPr>
          <a:lstStyle/>
          <a:p>
            <a:r>
              <a:rPr lang="en-US" sz="1600">
                <a:latin typeface="Gill Sans"/>
              </a:rPr>
              <a:t>There is a difference in the exocrine density for living, chronic </a:t>
            </a:r>
            <a:r>
              <a:rPr lang="en-US" sz="1600" dirty="0">
                <a:latin typeface="Gill Sans"/>
              </a:rPr>
              <a:t>pancreatitis (CP) donors (mean 1.105, range 1.085–1.115 g/cm3), versus brain-dead donors (mean 1.095, range 1.080–1.105 g/cm3). To compensate for this effect, we prefer to use a denser gradient range for CP islet isolations, pushing the islets out of the COBE bag and into the collection fractions.  </a:t>
            </a:r>
            <a:endParaRPr lang="en-US" sz="1600">
              <a:latin typeface="Gill Sans"/>
            </a:endParaRPr>
          </a:p>
          <a:p>
            <a:r>
              <a:rPr lang="en-US" sz="1600">
                <a:latin typeface="Gill Sans"/>
              </a:rPr>
              <a:t>Following purification, CP islets will be found in all 12 collection fractions while donor islets will be primarily settled into the first 8, less dense layers. We adjust our standard gradient range to 1.065–1.115 g/cm3. This approach reduces the exocrine mass, and avoid islet cell loss, but purity level may not be high. See </a:t>
            </a:r>
            <a:r>
              <a:rPr lang="en-US" sz="1600" dirty="0">
                <a:latin typeface="Gill Sans"/>
                <a:hlinkClick r:id="rId2"/>
              </a:rPr>
              <a:t>https://pubmed.ncbi.nlm.nih.gov/21169878/</a:t>
            </a:r>
            <a:r>
              <a:rPr lang="en-US" sz="1600" dirty="0">
                <a:latin typeface="Gill Sans"/>
              </a:rPr>
              <a:t>. </a:t>
            </a:r>
          </a:p>
        </p:txBody>
      </p:sp>
      <p:pic>
        <p:nvPicPr>
          <p:cNvPr id="12" name="Picture 11">
            <a:extLst>
              <a:ext uri="{FF2B5EF4-FFF2-40B4-BE49-F238E27FC236}">
                <a16:creationId xmlns:a16="http://schemas.microsoft.com/office/drawing/2014/main" xmlns="" id="{8237AC43-082A-451A-9DE9-FABE01B9D4A6}"/>
              </a:ext>
            </a:extLst>
          </p:cNvPr>
          <p:cNvPicPr>
            <a:picLocks noChangeAspect="1"/>
          </p:cNvPicPr>
          <p:nvPr/>
        </p:nvPicPr>
        <p:blipFill>
          <a:blip r:embed="rId3"/>
          <a:stretch>
            <a:fillRect/>
          </a:stretch>
        </p:blipFill>
        <p:spPr>
          <a:xfrm>
            <a:off x="3298633" y="5319310"/>
            <a:ext cx="4047997" cy="1442695"/>
          </a:xfrm>
          <a:prstGeom prst="rect">
            <a:avLst/>
          </a:prstGeom>
        </p:spPr>
      </p:pic>
      <p:sp>
        <p:nvSpPr>
          <p:cNvPr id="6" name="Rectangle 5">
            <a:extLst>
              <a:ext uri="{FF2B5EF4-FFF2-40B4-BE49-F238E27FC236}">
                <a16:creationId xmlns:a16="http://schemas.microsoft.com/office/drawing/2014/main" xmlns="" id="{A6DA478F-9B7C-41DA-A981-836502471960}"/>
              </a:ext>
            </a:extLst>
          </p:cNvPr>
          <p:cNvSpPr/>
          <p:nvPr/>
        </p:nvSpPr>
        <p:spPr>
          <a:xfrm>
            <a:off x="3200396" y="1143000"/>
            <a:ext cx="5518154" cy="9906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What density should be used for islet purification?</a:t>
            </a:r>
          </a:p>
        </p:txBody>
      </p:sp>
    </p:spTree>
    <p:extLst>
      <p:ext uri="{BB962C8B-B14F-4D97-AF65-F5344CB8AC3E}">
        <p14:creationId xmlns:p14="http://schemas.microsoft.com/office/powerpoint/2010/main" val="2085474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7FFCB8D4-D02A-4964-8063-166F779BB058}"/>
              </a:ext>
            </a:extLst>
          </p:cNvPr>
          <p:cNvSpPr txBox="1"/>
          <p:nvPr/>
        </p:nvSpPr>
        <p:spPr>
          <a:xfrm>
            <a:off x="3202837" y="2246857"/>
            <a:ext cx="5518154" cy="2677656"/>
          </a:xfrm>
          <a:prstGeom prst="rect">
            <a:avLst/>
          </a:prstGeom>
          <a:noFill/>
        </p:spPr>
        <p:txBody>
          <a:bodyPr wrap="square" lIns="91440" tIns="45720" rIns="91440" bIns="45720" rtlCol="0" anchor="t">
            <a:spAutoFit/>
          </a:bodyPr>
          <a:lstStyle/>
          <a:p>
            <a:r>
              <a:rPr lang="en-US" sz="1400">
                <a:latin typeface="Gill Sans"/>
              </a:rPr>
              <a:t>At the end of digestion step, if the undigested tissue mass in </a:t>
            </a:r>
            <a:r>
              <a:rPr lang="en-US" sz="1400" err="1">
                <a:latin typeface="Gill Sans"/>
              </a:rPr>
              <a:t>Ricordi</a:t>
            </a:r>
            <a:r>
              <a:rPr lang="en-US" sz="1400">
                <a:latin typeface="Gill Sans"/>
              </a:rPr>
              <a:t> chamber is &lt;15-20 %, it is considered as success.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Gill Sans"/>
              </a:rPr>
              <a:t>In order to achieve less undigested tissue mass especially in severely fibrotic pancreas, care should be taken during enzyme dosing and enzyme distention step (ductal or parenchymal injection). Temperature, circulation speed, enzyme dose, apparatus setup, and/or the level of mechanical shaking can all be used to accommodate the inherent variation in pancreatic tissue condition caused by different disease pathologies. An understanding of how these digestion parameters affect the rate and quality of tissue dissociation is essential to minimize the amount of undigested tissue left in the Ricordi chamber and to maximize the number and quality of liberated islets obtained.</a:t>
            </a:r>
          </a:p>
        </p:txBody>
      </p:sp>
      <p:pic>
        <p:nvPicPr>
          <p:cNvPr id="21" name="Picture 20">
            <a:extLst>
              <a:ext uri="{FF2B5EF4-FFF2-40B4-BE49-F238E27FC236}">
                <a16:creationId xmlns:a16="http://schemas.microsoft.com/office/drawing/2014/main" xmlns="" id="{990D6C20-12F6-47A0-896A-94C95108095C}"/>
              </a:ext>
            </a:extLst>
          </p:cNvPr>
          <p:cNvPicPr>
            <a:picLocks noChangeAspect="1"/>
          </p:cNvPicPr>
          <p:nvPr/>
        </p:nvPicPr>
        <p:blipFill>
          <a:blip r:embed="rId3"/>
          <a:stretch>
            <a:fillRect/>
          </a:stretch>
        </p:blipFill>
        <p:spPr>
          <a:xfrm>
            <a:off x="2752760" y="5150437"/>
            <a:ext cx="1826416" cy="1369106"/>
          </a:xfrm>
          <a:prstGeom prst="rect">
            <a:avLst/>
          </a:prstGeom>
        </p:spPr>
      </p:pic>
      <p:pic>
        <p:nvPicPr>
          <p:cNvPr id="22" name="Picture 21">
            <a:extLst>
              <a:ext uri="{FF2B5EF4-FFF2-40B4-BE49-F238E27FC236}">
                <a16:creationId xmlns:a16="http://schemas.microsoft.com/office/drawing/2014/main" xmlns="" id="{4A1D69EA-F905-4FBC-9B5A-91C36E06B413}"/>
              </a:ext>
            </a:extLst>
          </p:cNvPr>
          <p:cNvPicPr>
            <a:picLocks noChangeAspect="1"/>
          </p:cNvPicPr>
          <p:nvPr/>
        </p:nvPicPr>
        <p:blipFill>
          <a:blip r:embed="rId4"/>
          <a:stretch>
            <a:fillRect/>
          </a:stretch>
        </p:blipFill>
        <p:spPr>
          <a:xfrm>
            <a:off x="6902814" y="5150437"/>
            <a:ext cx="1820709" cy="1375956"/>
          </a:xfrm>
          <a:prstGeom prst="rect">
            <a:avLst/>
          </a:prstGeom>
        </p:spPr>
      </p:pic>
      <p:pic>
        <p:nvPicPr>
          <p:cNvPr id="23" name="Picture 22">
            <a:extLst>
              <a:ext uri="{FF2B5EF4-FFF2-40B4-BE49-F238E27FC236}">
                <a16:creationId xmlns:a16="http://schemas.microsoft.com/office/drawing/2014/main" xmlns="" id="{983F2593-DD76-468E-A3F1-78EB988D32A2}"/>
              </a:ext>
            </a:extLst>
          </p:cNvPr>
          <p:cNvPicPr>
            <a:picLocks noChangeAspect="1"/>
          </p:cNvPicPr>
          <p:nvPr/>
        </p:nvPicPr>
        <p:blipFill>
          <a:blip r:embed="rId5"/>
          <a:stretch>
            <a:fillRect/>
          </a:stretch>
        </p:blipFill>
        <p:spPr>
          <a:xfrm>
            <a:off x="457396" y="5150437"/>
            <a:ext cx="1850619" cy="1375956"/>
          </a:xfrm>
          <a:prstGeom prst="rect">
            <a:avLst/>
          </a:prstGeom>
        </p:spPr>
      </p:pic>
      <p:pic>
        <p:nvPicPr>
          <p:cNvPr id="24" name="Picture 23">
            <a:extLst>
              <a:ext uri="{FF2B5EF4-FFF2-40B4-BE49-F238E27FC236}">
                <a16:creationId xmlns:a16="http://schemas.microsoft.com/office/drawing/2014/main" xmlns="" id="{689223ED-1502-40C2-A2C3-65561174970A}"/>
              </a:ext>
            </a:extLst>
          </p:cNvPr>
          <p:cNvPicPr>
            <a:picLocks noChangeAspect="1"/>
          </p:cNvPicPr>
          <p:nvPr/>
        </p:nvPicPr>
        <p:blipFill>
          <a:blip r:embed="rId6"/>
          <a:stretch>
            <a:fillRect/>
          </a:stretch>
        </p:blipFill>
        <p:spPr>
          <a:xfrm rot="5400000">
            <a:off x="5029763" y="5132076"/>
            <a:ext cx="1375954" cy="1420649"/>
          </a:xfrm>
          <a:prstGeom prst="rect">
            <a:avLst/>
          </a:prstGeom>
        </p:spPr>
      </p:pic>
      <p:sp>
        <p:nvSpPr>
          <p:cNvPr id="25" name="TextBox 24">
            <a:extLst>
              <a:ext uri="{FF2B5EF4-FFF2-40B4-BE49-F238E27FC236}">
                <a16:creationId xmlns:a16="http://schemas.microsoft.com/office/drawing/2014/main" xmlns="" id="{B99D8345-7377-4E78-B708-CD4F6F577F49}"/>
              </a:ext>
            </a:extLst>
          </p:cNvPr>
          <p:cNvSpPr txBox="1"/>
          <p:nvPr/>
        </p:nvSpPr>
        <p:spPr>
          <a:xfrm>
            <a:off x="457200" y="5992080"/>
            <a:ext cx="1081643" cy="523220"/>
          </a:xfrm>
          <a:prstGeom prst="rect">
            <a:avLst/>
          </a:prstGeom>
          <a:noFill/>
        </p:spPr>
        <p:txBody>
          <a:bodyPr wrap="none" lIns="91440" tIns="45720" rIns="91440" bIns="45720" rtlCol="0" anchor="t">
            <a:spAutoFit/>
          </a:bodyPr>
          <a:lstStyle/>
          <a:p>
            <a:r>
              <a:rPr lang="en-US" sz="1400" b="1">
                <a:solidFill>
                  <a:schemeClr val="bg1"/>
                </a:solidFill>
              </a:rPr>
              <a:t>Minimal</a:t>
            </a:r>
            <a:br>
              <a:rPr lang="en-US" sz="1400" b="1">
                <a:solidFill>
                  <a:schemeClr val="bg1"/>
                </a:solidFill>
              </a:rPr>
            </a:br>
            <a:r>
              <a:rPr lang="en-US" sz="1400" b="1" err="1">
                <a:solidFill>
                  <a:schemeClr val="bg1"/>
                </a:solidFill>
              </a:rPr>
              <a:t>Undigestion</a:t>
            </a:r>
          </a:p>
        </p:txBody>
      </p:sp>
      <p:sp>
        <p:nvSpPr>
          <p:cNvPr id="26" name="TextBox 25">
            <a:extLst>
              <a:ext uri="{FF2B5EF4-FFF2-40B4-BE49-F238E27FC236}">
                <a16:creationId xmlns:a16="http://schemas.microsoft.com/office/drawing/2014/main" xmlns="" id="{ABB79E78-A07A-4309-8360-2160A34A6C40}"/>
              </a:ext>
            </a:extLst>
          </p:cNvPr>
          <p:cNvSpPr txBox="1"/>
          <p:nvPr/>
        </p:nvSpPr>
        <p:spPr>
          <a:xfrm>
            <a:off x="2755760" y="5992080"/>
            <a:ext cx="1081643" cy="523220"/>
          </a:xfrm>
          <a:prstGeom prst="rect">
            <a:avLst/>
          </a:prstGeom>
          <a:noFill/>
        </p:spPr>
        <p:txBody>
          <a:bodyPr wrap="none" lIns="91440" tIns="45720" rIns="91440" bIns="45720" rtlCol="0" anchor="t">
            <a:spAutoFit/>
          </a:bodyPr>
          <a:lstStyle/>
          <a:p>
            <a:r>
              <a:rPr lang="en-US" sz="1400" b="1">
                <a:solidFill>
                  <a:schemeClr val="bg1"/>
                </a:solidFill>
              </a:rPr>
              <a:t>Mild </a:t>
            </a:r>
            <a:br>
              <a:rPr lang="en-US" sz="1400" b="1">
                <a:solidFill>
                  <a:schemeClr val="bg1"/>
                </a:solidFill>
              </a:rPr>
            </a:br>
            <a:r>
              <a:rPr lang="en-US" sz="1400" b="1" err="1">
                <a:solidFill>
                  <a:schemeClr val="bg1"/>
                </a:solidFill>
              </a:rPr>
              <a:t>Undigestion</a:t>
            </a:r>
          </a:p>
        </p:txBody>
      </p:sp>
      <p:sp>
        <p:nvSpPr>
          <p:cNvPr id="27" name="TextBox 26">
            <a:extLst>
              <a:ext uri="{FF2B5EF4-FFF2-40B4-BE49-F238E27FC236}">
                <a16:creationId xmlns:a16="http://schemas.microsoft.com/office/drawing/2014/main" xmlns="" id="{4B1D25CB-17F5-4F91-A7E2-F93D6E6095AF}"/>
              </a:ext>
            </a:extLst>
          </p:cNvPr>
          <p:cNvSpPr txBox="1"/>
          <p:nvPr/>
        </p:nvSpPr>
        <p:spPr>
          <a:xfrm>
            <a:off x="5006900" y="5992080"/>
            <a:ext cx="1081643" cy="523220"/>
          </a:xfrm>
          <a:prstGeom prst="rect">
            <a:avLst/>
          </a:prstGeom>
          <a:noFill/>
        </p:spPr>
        <p:txBody>
          <a:bodyPr wrap="none" lIns="91440" tIns="45720" rIns="91440" bIns="45720" rtlCol="0" anchor="t">
            <a:spAutoFit/>
          </a:bodyPr>
          <a:lstStyle/>
          <a:p>
            <a:r>
              <a:rPr lang="en-US" sz="1400" b="1">
                <a:solidFill>
                  <a:schemeClr val="bg1"/>
                </a:solidFill>
              </a:rPr>
              <a:t>Medium </a:t>
            </a:r>
            <a:br>
              <a:rPr lang="en-US" sz="1400" b="1">
                <a:solidFill>
                  <a:schemeClr val="bg1"/>
                </a:solidFill>
              </a:rPr>
            </a:br>
            <a:r>
              <a:rPr lang="en-US" sz="1400" b="1" err="1">
                <a:solidFill>
                  <a:schemeClr val="bg1"/>
                </a:solidFill>
              </a:rPr>
              <a:t>Undigestion</a:t>
            </a:r>
            <a:endParaRPr lang="en-US" sz="1400" b="1" err="1">
              <a:solidFill>
                <a:schemeClr val="bg1"/>
              </a:solidFill>
              <a:cs typeface="Calibri"/>
            </a:endParaRPr>
          </a:p>
        </p:txBody>
      </p:sp>
      <p:sp>
        <p:nvSpPr>
          <p:cNvPr id="28" name="TextBox 27">
            <a:extLst>
              <a:ext uri="{FF2B5EF4-FFF2-40B4-BE49-F238E27FC236}">
                <a16:creationId xmlns:a16="http://schemas.microsoft.com/office/drawing/2014/main" xmlns="" id="{82ED4E16-CF3A-4B9A-AEAF-9597D1DC7F54}"/>
              </a:ext>
            </a:extLst>
          </p:cNvPr>
          <p:cNvSpPr txBox="1"/>
          <p:nvPr/>
        </p:nvSpPr>
        <p:spPr>
          <a:xfrm>
            <a:off x="6903803" y="5992080"/>
            <a:ext cx="1081643" cy="523220"/>
          </a:xfrm>
          <a:prstGeom prst="rect">
            <a:avLst/>
          </a:prstGeom>
          <a:noFill/>
        </p:spPr>
        <p:txBody>
          <a:bodyPr wrap="none" lIns="91440" tIns="45720" rIns="91440" bIns="45720" rtlCol="0" anchor="t">
            <a:spAutoFit/>
          </a:bodyPr>
          <a:lstStyle/>
          <a:p>
            <a:r>
              <a:rPr lang="en-US" sz="1400" b="1">
                <a:solidFill>
                  <a:schemeClr val="bg1"/>
                </a:solidFill>
              </a:rPr>
              <a:t>High </a:t>
            </a:r>
            <a:br>
              <a:rPr lang="en-US" sz="1400" b="1">
                <a:solidFill>
                  <a:schemeClr val="bg1"/>
                </a:solidFill>
              </a:rPr>
            </a:br>
            <a:r>
              <a:rPr lang="en-US" sz="1400" b="1" err="1">
                <a:solidFill>
                  <a:schemeClr val="bg1"/>
                </a:solidFill>
              </a:rPr>
              <a:t>Undigestion</a:t>
            </a:r>
          </a:p>
        </p:txBody>
      </p:sp>
      <p:sp>
        <p:nvSpPr>
          <p:cNvPr id="2" name="Title 1">
            <a:extLst>
              <a:ext uri="{FF2B5EF4-FFF2-40B4-BE49-F238E27FC236}">
                <a16:creationId xmlns:a16="http://schemas.microsoft.com/office/drawing/2014/main" xmlns="" id="{64796DC8-7087-4FC2-B63C-74F1635DC2DE}"/>
              </a:ext>
            </a:extLst>
          </p:cNvPr>
          <p:cNvSpPr txBox="1">
            <a:spLocks/>
          </p:cNvSpPr>
          <p:nvPr/>
        </p:nvSpPr>
        <p:spPr>
          <a:xfrm>
            <a:off x="3810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3" name="Rectangle 2">
            <a:extLst>
              <a:ext uri="{FF2B5EF4-FFF2-40B4-BE49-F238E27FC236}">
                <a16:creationId xmlns:a16="http://schemas.microsoft.com/office/drawing/2014/main" xmlns="" id="{49733E72-D5B8-4AAA-A2AB-97D736EF7543}"/>
              </a:ext>
            </a:extLst>
          </p:cNvPr>
          <p:cNvSpPr/>
          <p:nvPr/>
        </p:nvSpPr>
        <p:spPr>
          <a:xfrm>
            <a:off x="3200396" y="1143000"/>
            <a:ext cx="5518154" cy="9906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How to define islet isolation success in islet auto-transplantation procedure?</a:t>
            </a:r>
          </a:p>
        </p:txBody>
      </p:sp>
      <p:sp>
        <p:nvSpPr>
          <p:cNvPr id="4" name="Rectangle 3">
            <a:extLst>
              <a:ext uri="{FF2B5EF4-FFF2-40B4-BE49-F238E27FC236}">
                <a16:creationId xmlns:a16="http://schemas.microsoft.com/office/drawing/2014/main" xmlns="" id="{FBAF1FB9-B0E2-4D46-A704-AA4FD54A40EC}"/>
              </a:ext>
            </a:extLst>
          </p:cNvPr>
          <p:cNvSpPr/>
          <p:nvPr/>
        </p:nvSpPr>
        <p:spPr>
          <a:xfrm>
            <a:off x="457201" y="1144167"/>
            <a:ext cx="1600197" cy="381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7A282B86-0549-47C0-A5A8-890DACC883EE}"/>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3.1</a:t>
            </a:r>
          </a:p>
        </p:txBody>
      </p:sp>
      <p:sp>
        <p:nvSpPr>
          <p:cNvPr id="7" name="TextBox 6">
            <a:extLst>
              <a:ext uri="{FF2B5EF4-FFF2-40B4-BE49-F238E27FC236}">
                <a16:creationId xmlns:a16="http://schemas.microsoft.com/office/drawing/2014/main" xmlns="" id="{D15B1308-2529-4655-A367-89D8A1F6964C}"/>
              </a:ext>
            </a:extLst>
          </p:cNvPr>
          <p:cNvSpPr txBox="1"/>
          <p:nvPr/>
        </p:nvSpPr>
        <p:spPr>
          <a:xfrm>
            <a:off x="457201" y="1555865"/>
            <a:ext cx="1600199" cy="830997"/>
          </a:xfrm>
          <a:prstGeom prst="rect">
            <a:avLst/>
          </a:prstGeom>
          <a:noFill/>
        </p:spPr>
        <p:txBody>
          <a:bodyPr wrap="square" rtlCol="0">
            <a:spAutoFit/>
          </a:bodyPr>
          <a:lstStyle/>
          <a:p>
            <a:r>
              <a:rPr lang="en-US" sz="1600">
                <a:latin typeface="Gill Sans" panose="020B0502020104020203" pitchFamily="34" charset="0"/>
              </a:rPr>
              <a:t>Islet yield, viability, purity</a:t>
            </a:r>
          </a:p>
          <a:p>
            <a:endParaRPr lang="en-US" sz="1600">
              <a:latin typeface="Gill Sans" panose="020B0502020104020203" pitchFamily="34" charset="0"/>
            </a:endParaRPr>
          </a:p>
        </p:txBody>
      </p:sp>
      <p:sp>
        <p:nvSpPr>
          <p:cNvPr id="8" name="Arrow: Chevron 7">
            <a:extLst>
              <a:ext uri="{FF2B5EF4-FFF2-40B4-BE49-F238E27FC236}">
                <a16:creationId xmlns:a16="http://schemas.microsoft.com/office/drawing/2014/main" xmlns="" id="{43438479-BF7A-4D76-B55D-C6771BB40E30}"/>
              </a:ext>
            </a:extLst>
          </p:cNvPr>
          <p:cNvSpPr/>
          <p:nvPr/>
        </p:nvSpPr>
        <p:spPr>
          <a:xfrm>
            <a:off x="2362198" y="1144167"/>
            <a:ext cx="533400" cy="1242695"/>
          </a:xfrm>
          <a:prstGeom prst="chevron">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1670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0" y="0"/>
            <a:ext cx="8229600" cy="1143000"/>
          </a:xfrm>
        </p:spPr>
        <p:txBody>
          <a:bodyPr>
            <a:noAutofit/>
          </a:bodyPr>
          <a:lstStyle/>
          <a:p>
            <a:r>
              <a:rPr lang="en-US" sz="3200" b="1">
                <a:solidFill>
                  <a:srgbClr val="093254"/>
                </a:solidFill>
                <a:latin typeface="Gill Sans" panose="020B0502020104020203" pitchFamily="34" charset="0"/>
                <a:ea typeface="Verdana" pitchFamily="34" charset="0"/>
                <a:cs typeface="Verdana" pitchFamily="34" charset="0"/>
              </a:rPr>
              <a:t>Process Map for Isolating Human Islets</a:t>
            </a:r>
            <a:endParaRPr lang="en-US" sz="3200">
              <a:solidFill>
                <a:srgbClr val="093254"/>
              </a:solidFill>
              <a:latin typeface="Gill Sans" panose="020B0502020104020203" pitchFamily="34" charset="0"/>
            </a:endParaRPr>
          </a:p>
        </p:txBody>
      </p:sp>
      <p:cxnSp>
        <p:nvCxnSpPr>
          <p:cNvPr id="10" name="Straight Connector 9">
            <a:extLst>
              <a:ext uri="{FF2B5EF4-FFF2-40B4-BE49-F238E27FC236}">
                <a16:creationId xmlns:a16="http://schemas.microsoft.com/office/drawing/2014/main" xmlns="" id="{81364C30-22C1-4D93-8F5C-B4BDE7FC439B}"/>
              </a:ext>
            </a:extLst>
          </p:cNvPr>
          <p:cNvCxnSpPr>
            <a:cxnSpLocks/>
          </p:cNvCxnSpPr>
          <p:nvPr/>
        </p:nvCxnSpPr>
        <p:spPr>
          <a:xfrm>
            <a:off x="1219200" y="2362200"/>
            <a:ext cx="0" cy="908844"/>
          </a:xfrm>
          <a:prstGeom prst="line">
            <a:avLst/>
          </a:prstGeom>
          <a:ln w="38100">
            <a:solidFill>
              <a:srgbClr val="FBBE9A"/>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32295A2F-9186-4116-9A68-E523C48DDF80}"/>
              </a:ext>
            </a:extLst>
          </p:cNvPr>
          <p:cNvSpPr/>
          <p:nvPr/>
        </p:nvSpPr>
        <p:spPr>
          <a:xfrm>
            <a:off x="457201" y="3505200"/>
            <a:ext cx="1600197" cy="3810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1151D2E6-4D72-4462-B2B2-74615AEF1A31}"/>
              </a:ext>
            </a:extLst>
          </p:cNvPr>
          <p:cNvSpPr txBox="1"/>
          <p:nvPr/>
        </p:nvSpPr>
        <p:spPr>
          <a:xfrm>
            <a:off x="457199" y="3520406"/>
            <a:ext cx="1600197" cy="369332"/>
          </a:xfrm>
          <a:prstGeom prst="rect">
            <a:avLst/>
          </a:prstGeom>
          <a:noFill/>
        </p:spPr>
        <p:txBody>
          <a:bodyPr wrap="square" rtlCol="0">
            <a:spAutoFit/>
          </a:bodyPr>
          <a:lstStyle/>
          <a:p>
            <a:r>
              <a:rPr lang="en-US" b="1">
                <a:solidFill>
                  <a:schemeClr val="bg1"/>
                </a:solidFill>
                <a:latin typeface="Gill Sans" panose="020B0502020104020203" pitchFamily="34" charset="0"/>
              </a:rPr>
              <a:t>1.1</a:t>
            </a:r>
          </a:p>
        </p:txBody>
      </p:sp>
      <p:sp>
        <p:nvSpPr>
          <p:cNvPr id="13" name="TextBox 12">
            <a:extLst>
              <a:ext uri="{FF2B5EF4-FFF2-40B4-BE49-F238E27FC236}">
                <a16:creationId xmlns:a16="http://schemas.microsoft.com/office/drawing/2014/main" xmlns="" id="{0BC56DCD-93C7-4959-9536-8CC89C9EDDC3}"/>
              </a:ext>
            </a:extLst>
          </p:cNvPr>
          <p:cNvSpPr txBox="1"/>
          <p:nvPr/>
        </p:nvSpPr>
        <p:spPr>
          <a:xfrm>
            <a:off x="457201" y="3916898"/>
            <a:ext cx="1600199" cy="1077218"/>
          </a:xfrm>
          <a:prstGeom prst="rect">
            <a:avLst/>
          </a:prstGeom>
          <a:noFill/>
        </p:spPr>
        <p:txBody>
          <a:bodyPr wrap="square" rtlCol="0">
            <a:spAutoFit/>
          </a:bodyPr>
          <a:lstStyle/>
          <a:p>
            <a:r>
              <a:rPr lang="en-US" sz="1600">
                <a:latin typeface="Gill Sans" panose="020B0502020104020203" pitchFamily="34" charset="0"/>
              </a:rPr>
              <a:t>Procure organ</a:t>
            </a:r>
          </a:p>
          <a:p>
            <a:r>
              <a:rPr lang="en-US" sz="1600">
                <a:latin typeface="Gill Sans" panose="020B0502020104020203" pitchFamily="34" charset="0"/>
              </a:rPr>
              <a:t/>
            </a:r>
            <a:br>
              <a:rPr lang="en-US" sz="1600">
                <a:latin typeface="Gill Sans" panose="020B0502020104020203" pitchFamily="34" charset="0"/>
              </a:rPr>
            </a:br>
            <a:r>
              <a:rPr lang="en-US" sz="1600">
                <a:latin typeface="Gill Sans" panose="020B0502020104020203" pitchFamily="34" charset="0"/>
              </a:rPr>
              <a:t/>
            </a:r>
            <a:br>
              <a:rPr lang="en-US" sz="1600">
                <a:latin typeface="Gill Sans" panose="020B0502020104020203" pitchFamily="34" charset="0"/>
              </a:rPr>
            </a:br>
            <a:endParaRPr lang="en-US" sz="1600">
              <a:latin typeface="Gill Sans" panose="020B0502020104020203" pitchFamily="34" charset="0"/>
            </a:endParaRPr>
          </a:p>
        </p:txBody>
      </p:sp>
      <p:sp>
        <p:nvSpPr>
          <p:cNvPr id="14" name="Arrow: Chevron 13">
            <a:extLst>
              <a:ext uri="{FF2B5EF4-FFF2-40B4-BE49-F238E27FC236}">
                <a16:creationId xmlns:a16="http://schemas.microsoft.com/office/drawing/2014/main" xmlns="" id="{AFA6600B-BB63-46DE-B1F8-C5E3F02A170B}"/>
              </a:ext>
            </a:extLst>
          </p:cNvPr>
          <p:cNvSpPr/>
          <p:nvPr/>
        </p:nvSpPr>
        <p:spPr>
          <a:xfrm>
            <a:off x="2438400" y="3516868"/>
            <a:ext cx="533400" cy="1242695"/>
          </a:xfrm>
          <a:prstGeom prst="chevron">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xmlns="" id="{5188DDC5-2DE0-4285-94D2-A07E71DF1B42}"/>
              </a:ext>
            </a:extLst>
          </p:cNvPr>
          <p:cNvSpPr/>
          <p:nvPr/>
        </p:nvSpPr>
        <p:spPr>
          <a:xfrm>
            <a:off x="3352802" y="3505200"/>
            <a:ext cx="1600197" cy="3810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15CE61A7-0BAD-43B9-B7F7-2AF395EA9A87}"/>
              </a:ext>
            </a:extLst>
          </p:cNvPr>
          <p:cNvSpPr txBox="1"/>
          <p:nvPr/>
        </p:nvSpPr>
        <p:spPr>
          <a:xfrm>
            <a:off x="3352800" y="3516868"/>
            <a:ext cx="1600197" cy="369332"/>
          </a:xfrm>
          <a:prstGeom prst="rect">
            <a:avLst/>
          </a:prstGeom>
          <a:noFill/>
        </p:spPr>
        <p:txBody>
          <a:bodyPr wrap="square" rtlCol="0">
            <a:spAutoFit/>
          </a:bodyPr>
          <a:lstStyle/>
          <a:p>
            <a:r>
              <a:rPr lang="en-US" b="1">
                <a:solidFill>
                  <a:schemeClr val="bg1"/>
                </a:solidFill>
                <a:latin typeface="Gill Sans" panose="020B0502020104020203" pitchFamily="34" charset="0"/>
              </a:rPr>
              <a:t>1.2</a:t>
            </a:r>
          </a:p>
        </p:txBody>
      </p:sp>
      <p:sp>
        <p:nvSpPr>
          <p:cNvPr id="21" name="TextBox 20">
            <a:extLst>
              <a:ext uri="{FF2B5EF4-FFF2-40B4-BE49-F238E27FC236}">
                <a16:creationId xmlns:a16="http://schemas.microsoft.com/office/drawing/2014/main" xmlns="" id="{1ED02A7C-EAA3-4E98-B809-5617A2399BB1}"/>
              </a:ext>
            </a:extLst>
          </p:cNvPr>
          <p:cNvSpPr txBox="1"/>
          <p:nvPr/>
        </p:nvSpPr>
        <p:spPr>
          <a:xfrm>
            <a:off x="3352802" y="3916898"/>
            <a:ext cx="1724138" cy="830997"/>
          </a:xfrm>
          <a:prstGeom prst="rect">
            <a:avLst/>
          </a:prstGeom>
          <a:noFill/>
        </p:spPr>
        <p:txBody>
          <a:bodyPr wrap="square" lIns="91440" tIns="45720" rIns="91440" bIns="45720" rtlCol="0" anchor="t">
            <a:spAutoFit/>
          </a:bodyPr>
          <a:lstStyle/>
          <a:p>
            <a:r>
              <a:rPr lang="en-US" sz="1600">
                <a:latin typeface="Gill Sans" panose="020B0502020104020203" pitchFamily="34" charset="0"/>
              </a:rPr>
              <a:t>Assess organ,</a:t>
            </a:r>
          </a:p>
          <a:p>
            <a:r>
              <a:rPr lang="en-US" sz="1600">
                <a:latin typeface="Gill Sans" panose="020B0502020104020203" pitchFamily="34" charset="0"/>
              </a:rPr>
              <a:t>Donor selection,</a:t>
            </a:r>
          </a:p>
          <a:p>
            <a:r>
              <a:rPr lang="en-US" sz="1600">
                <a:latin typeface="Gill Sans"/>
              </a:rPr>
              <a:t>Prepare transport</a:t>
            </a:r>
          </a:p>
        </p:txBody>
      </p:sp>
      <p:sp>
        <p:nvSpPr>
          <p:cNvPr id="23" name="Rectangle 22">
            <a:extLst>
              <a:ext uri="{FF2B5EF4-FFF2-40B4-BE49-F238E27FC236}">
                <a16:creationId xmlns:a16="http://schemas.microsoft.com/office/drawing/2014/main" xmlns="" id="{2FE7C4BE-A10A-4832-9456-623C21D8C4B4}"/>
              </a:ext>
            </a:extLst>
          </p:cNvPr>
          <p:cNvSpPr/>
          <p:nvPr/>
        </p:nvSpPr>
        <p:spPr>
          <a:xfrm>
            <a:off x="6248402" y="3505200"/>
            <a:ext cx="1600197" cy="3810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EDBF1CCC-0777-4602-8FC1-6AD0421CBFA5}"/>
              </a:ext>
            </a:extLst>
          </p:cNvPr>
          <p:cNvSpPr txBox="1"/>
          <p:nvPr/>
        </p:nvSpPr>
        <p:spPr>
          <a:xfrm>
            <a:off x="6248400" y="3516868"/>
            <a:ext cx="1600197" cy="369332"/>
          </a:xfrm>
          <a:prstGeom prst="rect">
            <a:avLst/>
          </a:prstGeom>
          <a:noFill/>
        </p:spPr>
        <p:txBody>
          <a:bodyPr wrap="square" rtlCol="0">
            <a:spAutoFit/>
          </a:bodyPr>
          <a:lstStyle/>
          <a:p>
            <a:r>
              <a:rPr lang="en-US" b="1">
                <a:solidFill>
                  <a:schemeClr val="bg1"/>
                </a:solidFill>
                <a:latin typeface="Gill Sans" panose="020B0502020104020203" pitchFamily="34" charset="0"/>
              </a:rPr>
              <a:t>1.3</a:t>
            </a:r>
          </a:p>
        </p:txBody>
      </p:sp>
      <p:sp>
        <p:nvSpPr>
          <p:cNvPr id="25" name="TextBox 24">
            <a:extLst>
              <a:ext uri="{FF2B5EF4-FFF2-40B4-BE49-F238E27FC236}">
                <a16:creationId xmlns:a16="http://schemas.microsoft.com/office/drawing/2014/main" xmlns="" id="{FA1C3AFF-6048-45FA-B5B4-A6D8A0DE3098}"/>
              </a:ext>
            </a:extLst>
          </p:cNvPr>
          <p:cNvSpPr txBox="1"/>
          <p:nvPr/>
        </p:nvSpPr>
        <p:spPr>
          <a:xfrm>
            <a:off x="6248402" y="3916898"/>
            <a:ext cx="1600199" cy="830997"/>
          </a:xfrm>
          <a:prstGeom prst="rect">
            <a:avLst/>
          </a:prstGeom>
          <a:noFill/>
        </p:spPr>
        <p:txBody>
          <a:bodyPr wrap="square" rtlCol="0">
            <a:spAutoFit/>
          </a:bodyPr>
          <a:lstStyle/>
          <a:p>
            <a:r>
              <a:rPr lang="en-US" sz="1600">
                <a:latin typeface="Gill Sans" panose="020B0502020104020203" pitchFamily="34" charset="0"/>
              </a:rPr>
              <a:t>Transport organ</a:t>
            </a:r>
            <a:br>
              <a:rPr lang="en-US" sz="1600">
                <a:latin typeface="Gill Sans" panose="020B0502020104020203" pitchFamily="34" charset="0"/>
              </a:rPr>
            </a:br>
            <a:r>
              <a:rPr lang="en-US" sz="1600">
                <a:latin typeface="Gill Sans" panose="020B0502020104020203" pitchFamily="34" charset="0"/>
              </a:rPr>
              <a:t/>
            </a:r>
            <a:br>
              <a:rPr lang="en-US" sz="1600">
                <a:latin typeface="Gill Sans" panose="020B0502020104020203" pitchFamily="34" charset="0"/>
              </a:rPr>
            </a:br>
            <a:endParaRPr lang="en-US" sz="1600">
              <a:latin typeface="Gill Sans" panose="020B0502020104020203" pitchFamily="34" charset="0"/>
            </a:endParaRPr>
          </a:p>
        </p:txBody>
      </p:sp>
      <p:sp>
        <p:nvSpPr>
          <p:cNvPr id="27" name="Arrow: Chevron 26">
            <a:extLst>
              <a:ext uri="{FF2B5EF4-FFF2-40B4-BE49-F238E27FC236}">
                <a16:creationId xmlns:a16="http://schemas.microsoft.com/office/drawing/2014/main" xmlns="" id="{402089E3-3768-4E0C-A6B2-6E2D06EDCBD9}"/>
              </a:ext>
            </a:extLst>
          </p:cNvPr>
          <p:cNvSpPr/>
          <p:nvPr/>
        </p:nvSpPr>
        <p:spPr>
          <a:xfrm>
            <a:off x="5334000" y="3505200"/>
            <a:ext cx="533400" cy="1242695"/>
          </a:xfrm>
          <a:prstGeom prst="chevron">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utoShape 5">
            <a:extLst>
              <a:ext uri="{FF2B5EF4-FFF2-40B4-BE49-F238E27FC236}">
                <a16:creationId xmlns:a16="http://schemas.microsoft.com/office/drawing/2014/main" xmlns="" id="{17C0A5CA-4640-452D-A18D-E9C702403C59}"/>
              </a:ext>
            </a:extLst>
          </p:cNvPr>
          <p:cNvSpPr>
            <a:spLocks noChangeArrowheads="1"/>
          </p:cNvSpPr>
          <p:nvPr/>
        </p:nvSpPr>
        <p:spPr bwMode="auto">
          <a:xfrm>
            <a:off x="457200" y="1140222"/>
            <a:ext cx="2406650" cy="990600"/>
          </a:xfrm>
          <a:prstGeom prst="homePlate">
            <a:avLst>
              <a:gd name="adj" fmla="val 71637"/>
            </a:avLst>
          </a:prstGeom>
          <a:solidFill>
            <a:srgbClr val="FBBE9A"/>
          </a:solidFill>
          <a:ln w="9525">
            <a:solidFill>
              <a:schemeClr val="bg1"/>
            </a:solidFill>
            <a:miter lim="800000"/>
            <a:headEnd/>
            <a:tailEnd/>
          </a:ln>
        </p:spPr>
        <p:txBody>
          <a:bodyPr wrap="none" anchor="ctr"/>
          <a:lstStyle/>
          <a:p>
            <a:r>
              <a:rPr lang="en-US" b="1">
                <a:solidFill>
                  <a:schemeClr val="bg1"/>
                </a:solidFill>
                <a:latin typeface="Gill Sans" panose="020B0502020104020203" pitchFamily="34" charset="0"/>
              </a:rPr>
              <a:t>1.0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Organ Procurement</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Transport</a:t>
            </a:r>
          </a:p>
        </p:txBody>
      </p:sp>
      <p:sp>
        <p:nvSpPr>
          <p:cNvPr id="31" name="AutoShape 10">
            <a:extLst>
              <a:ext uri="{FF2B5EF4-FFF2-40B4-BE49-F238E27FC236}">
                <a16:creationId xmlns:a16="http://schemas.microsoft.com/office/drawing/2014/main" xmlns="" id="{FCD95BC9-A8D0-4298-9B9F-C98A18D41024}"/>
              </a:ext>
            </a:extLst>
          </p:cNvPr>
          <p:cNvSpPr>
            <a:spLocks noChangeArrowheads="1"/>
          </p:cNvSpPr>
          <p:nvPr/>
        </p:nvSpPr>
        <p:spPr bwMode="auto">
          <a:xfrm>
            <a:off x="4195234" y="1137444"/>
            <a:ext cx="2622550" cy="996156"/>
          </a:xfrm>
          <a:prstGeom prst="chevron">
            <a:avLst>
              <a:gd name="adj" fmla="val 69231"/>
            </a:avLst>
          </a:prstGeom>
          <a:solidFill>
            <a:srgbClr val="B2B2B2"/>
          </a:solidFill>
          <a:ln w="9525">
            <a:solidFill>
              <a:schemeClr val="bg1"/>
            </a:solidFill>
            <a:miter lim="800000"/>
            <a:headEnd/>
            <a:tailEnd/>
          </a:ln>
        </p:spPr>
        <p:txBody>
          <a:bodyPr wrap="none" anchor="ctr"/>
          <a:lstStyle/>
          <a:p>
            <a:pPr marL="1588"/>
            <a:r>
              <a:rPr lang="en-US" b="1">
                <a:solidFill>
                  <a:schemeClr val="bg1"/>
                </a:solidFill>
                <a:latin typeface="Gill Sans" panose="020B0502020104020203" pitchFamily="34" charset="0"/>
              </a:rPr>
              <a:t>3.0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Islet Characteristic</a:t>
            </a:r>
          </a:p>
          <a:p>
            <a:pPr marL="1588"/>
            <a:r>
              <a:rPr lang="en-US" sz="1600">
                <a:solidFill>
                  <a:schemeClr val="bg1"/>
                </a:solidFill>
                <a:latin typeface="Gill Sans" panose="020B0502020104020203" pitchFamily="34" charset="0"/>
              </a:rPr>
              <a:t>Release Criteria</a:t>
            </a:r>
          </a:p>
        </p:txBody>
      </p:sp>
      <p:sp>
        <p:nvSpPr>
          <p:cNvPr id="32" name="AutoShape 15">
            <a:extLst>
              <a:ext uri="{FF2B5EF4-FFF2-40B4-BE49-F238E27FC236}">
                <a16:creationId xmlns:a16="http://schemas.microsoft.com/office/drawing/2014/main" xmlns="" id="{D18E6799-05F0-4E09-A023-D27866CE6257}"/>
              </a:ext>
            </a:extLst>
          </p:cNvPr>
          <p:cNvSpPr>
            <a:spLocks noChangeArrowheads="1"/>
          </p:cNvSpPr>
          <p:nvPr/>
        </p:nvSpPr>
        <p:spPr bwMode="auto">
          <a:xfrm>
            <a:off x="2218267" y="1137444"/>
            <a:ext cx="2622550" cy="996156"/>
          </a:xfrm>
          <a:prstGeom prst="chevron">
            <a:avLst>
              <a:gd name="adj" fmla="val 69231"/>
            </a:avLst>
          </a:prstGeom>
          <a:solidFill>
            <a:srgbClr val="F2682B"/>
          </a:solidFill>
          <a:ln w="9525">
            <a:solidFill>
              <a:schemeClr val="bg1"/>
            </a:solidFill>
            <a:miter lim="800000"/>
            <a:headEnd/>
            <a:tailEnd/>
          </a:ln>
        </p:spPr>
        <p:txBody>
          <a:bodyPr wrap="none" anchor="ctr"/>
          <a:lstStyle/>
          <a:p>
            <a:pPr marL="1588" indent="-1588"/>
            <a:r>
              <a:rPr lang="en-US" b="1">
                <a:solidFill>
                  <a:schemeClr val="bg1"/>
                </a:solidFill>
                <a:latin typeface="Gill Sans" panose="020B0502020104020203" pitchFamily="34" charset="0"/>
              </a:rPr>
              <a:t>2.0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Tissue Digest</a:t>
            </a:r>
          </a:p>
          <a:p>
            <a:pPr marL="1588"/>
            <a:r>
              <a:rPr lang="en-US" sz="1600">
                <a:solidFill>
                  <a:schemeClr val="bg1"/>
                </a:solidFill>
                <a:latin typeface="Gill Sans" panose="020B0502020104020203" pitchFamily="34" charset="0"/>
              </a:rPr>
              <a:t>Islet Purification </a:t>
            </a:r>
          </a:p>
        </p:txBody>
      </p:sp>
      <p:sp>
        <p:nvSpPr>
          <p:cNvPr id="33" name="AutoShape 16">
            <a:extLst>
              <a:ext uri="{FF2B5EF4-FFF2-40B4-BE49-F238E27FC236}">
                <a16:creationId xmlns:a16="http://schemas.microsoft.com/office/drawing/2014/main" xmlns="" id="{6C6C0E60-1219-4D8D-8C35-D3F97F4B2726}"/>
              </a:ext>
            </a:extLst>
          </p:cNvPr>
          <p:cNvSpPr>
            <a:spLocks noChangeArrowheads="1"/>
          </p:cNvSpPr>
          <p:nvPr/>
        </p:nvSpPr>
        <p:spPr bwMode="auto">
          <a:xfrm>
            <a:off x="6172200" y="1137444"/>
            <a:ext cx="2546350" cy="996156"/>
          </a:xfrm>
          <a:prstGeom prst="chevron">
            <a:avLst>
              <a:gd name="adj" fmla="val 69231"/>
            </a:avLst>
          </a:prstGeom>
          <a:solidFill>
            <a:srgbClr val="093254"/>
          </a:solidFill>
          <a:ln w="9525">
            <a:solidFill>
              <a:schemeClr val="bg1"/>
            </a:solidFill>
            <a:miter lim="800000"/>
            <a:headEnd/>
            <a:tailEnd/>
          </a:ln>
        </p:spPr>
        <p:txBody>
          <a:bodyPr wrap="none" anchor="ctr"/>
          <a:lstStyle/>
          <a:p>
            <a:pPr marL="1588"/>
            <a:r>
              <a:rPr lang="en-US" b="1">
                <a:solidFill>
                  <a:schemeClr val="bg1"/>
                </a:solidFill>
                <a:latin typeface="Gill Sans" panose="020B0502020104020203" pitchFamily="34" charset="0"/>
              </a:rPr>
              <a:t>4.0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Islet Shipment</a:t>
            </a:r>
          </a:p>
          <a:p>
            <a:pPr marL="1588"/>
            <a:r>
              <a:rPr lang="en-US" sz="1600">
                <a:solidFill>
                  <a:schemeClr val="bg1"/>
                </a:solidFill>
                <a:latin typeface="Gill Sans" panose="020B0502020104020203" pitchFamily="34" charset="0"/>
              </a:rPr>
              <a:t>Infusion for </a:t>
            </a:r>
            <a:r>
              <a:rPr lang="en-US" sz="1600" err="1">
                <a:solidFill>
                  <a:schemeClr val="bg1"/>
                </a:solidFill>
                <a:latin typeface="Gill Sans" panose="020B0502020104020203" pitchFamily="34" charset="0"/>
              </a:rPr>
              <a:t>tx</a:t>
            </a:r>
            <a:endParaRPr lang="en-US" sz="1600">
              <a:solidFill>
                <a:schemeClr val="bg1"/>
              </a:solidFill>
              <a:latin typeface="Gill Sans" panose="020B0502020104020203" pitchFamily="34" charset="0"/>
            </a:endParaRPr>
          </a:p>
        </p:txBody>
      </p:sp>
    </p:spTree>
    <p:extLst>
      <p:ext uri="{BB962C8B-B14F-4D97-AF65-F5344CB8AC3E}">
        <p14:creationId xmlns:p14="http://schemas.microsoft.com/office/powerpoint/2010/main" val="4205236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0" y="0"/>
            <a:ext cx="8229600" cy="1143000"/>
          </a:xfrm>
        </p:spPr>
        <p:txBody>
          <a:bodyPr>
            <a:noAutofit/>
          </a:bodyPr>
          <a:lstStyle/>
          <a:p>
            <a:r>
              <a:rPr lang="en-US" sz="3200" b="1">
                <a:solidFill>
                  <a:srgbClr val="093254"/>
                </a:solidFill>
                <a:latin typeface="Gill Sans" panose="020B0502020104020203" pitchFamily="34" charset="0"/>
                <a:ea typeface="Verdana" pitchFamily="34" charset="0"/>
                <a:cs typeface="Verdana" pitchFamily="34" charset="0"/>
              </a:rPr>
              <a:t>Process Map for Isolating Human Islets</a:t>
            </a:r>
            <a:endParaRPr lang="en-US" sz="3200">
              <a:solidFill>
                <a:srgbClr val="093254"/>
              </a:solidFill>
              <a:latin typeface="Gill Sans" panose="020B0502020104020203" pitchFamily="34" charset="0"/>
            </a:endParaRPr>
          </a:p>
        </p:txBody>
      </p:sp>
      <p:cxnSp>
        <p:nvCxnSpPr>
          <p:cNvPr id="10" name="Straight Connector 9">
            <a:extLst>
              <a:ext uri="{FF2B5EF4-FFF2-40B4-BE49-F238E27FC236}">
                <a16:creationId xmlns:a16="http://schemas.microsoft.com/office/drawing/2014/main" xmlns="" id="{81364C30-22C1-4D93-8F5C-B4BDE7FC439B}"/>
              </a:ext>
            </a:extLst>
          </p:cNvPr>
          <p:cNvCxnSpPr>
            <a:cxnSpLocks/>
          </p:cNvCxnSpPr>
          <p:nvPr/>
        </p:nvCxnSpPr>
        <p:spPr>
          <a:xfrm>
            <a:off x="1219200" y="2743200"/>
            <a:ext cx="0" cy="527844"/>
          </a:xfrm>
          <a:prstGeom prst="line">
            <a:avLst/>
          </a:prstGeom>
          <a:ln w="38100">
            <a:solidFill>
              <a:srgbClr val="F2682B"/>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32295A2F-9186-4116-9A68-E523C48DDF80}"/>
              </a:ext>
            </a:extLst>
          </p:cNvPr>
          <p:cNvSpPr/>
          <p:nvPr/>
        </p:nvSpPr>
        <p:spPr>
          <a:xfrm>
            <a:off x="457201" y="3505200"/>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1151D2E6-4D72-4462-B2B2-74615AEF1A31}"/>
              </a:ext>
            </a:extLst>
          </p:cNvPr>
          <p:cNvSpPr txBox="1"/>
          <p:nvPr/>
        </p:nvSpPr>
        <p:spPr>
          <a:xfrm>
            <a:off x="457199" y="3516868"/>
            <a:ext cx="1447801" cy="369332"/>
          </a:xfrm>
          <a:prstGeom prst="rect">
            <a:avLst/>
          </a:prstGeom>
          <a:noFill/>
        </p:spPr>
        <p:txBody>
          <a:bodyPr wrap="square" rtlCol="0">
            <a:spAutoFit/>
          </a:bodyPr>
          <a:lstStyle/>
          <a:p>
            <a:r>
              <a:rPr lang="en-US" b="1">
                <a:solidFill>
                  <a:schemeClr val="bg1"/>
                </a:solidFill>
                <a:latin typeface="Gill Sans" panose="020B0502020104020203" pitchFamily="34" charset="0"/>
              </a:rPr>
              <a:t>2.1</a:t>
            </a:r>
          </a:p>
        </p:txBody>
      </p:sp>
      <p:sp>
        <p:nvSpPr>
          <p:cNvPr id="13" name="TextBox 12">
            <a:extLst>
              <a:ext uri="{FF2B5EF4-FFF2-40B4-BE49-F238E27FC236}">
                <a16:creationId xmlns:a16="http://schemas.microsoft.com/office/drawing/2014/main" xmlns="" id="{0BC56DCD-93C7-4959-9536-8CC89C9EDDC3}"/>
              </a:ext>
            </a:extLst>
          </p:cNvPr>
          <p:cNvSpPr txBox="1"/>
          <p:nvPr/>
        </p:nvSpPr>
        <p:spPr>
          <a:xfrm>
            <a:off x="457201" y="3916898"/>
            <a:ext cx="1600199" cy="830997"/>
          </a:xfrm>
          <a:prstGeom prst="rect">
            <a:avLst/>
          </a:prstGeom>
          <a:noFill/>
        </p:spPr>
        <p:txBody>
          <a:bodyPr wrap="square" rtlCol="0">
            <a:spAutoFit/>
          </a:bodyPr>
          <a:lstStyle/>
          <a:p>
            <a:r>
              <a:rPr lang="en-US" sz="1600">
                <a:latin typeface="Gill Sans" panose="020B0502020104020203" pitchFamily="34" charset="0"/>
              </a:rPr>
              <a:t>Prepare organ, Infuse enzyme solution</a:t>
            </a:r>
          </a:p>
        </p:txBody>
      </p:sp>
      <p:sp>
        <p:nvSpPr>
          <p:cNvPr id="14" name="Arrow: Chevron 13">
            <a:extLst>
              <a:ext uri="{FF2B5EF4-FFF2-40B4-BE49-F238E27FC236}">
                <a16:creationId xmlns:a16="http://schemas.microsoft.com/office/drawing/2014/main" xmlns="" id="{AFA6600B-BB63-46DE-B1F8-C5E3F02A170B}"/>
              </a:ext>
            </a:extLst>
          </p:cNvPr>
          <p:cNvSpPr/>
          <p:nvPr/>
        </p:nvSpPr>
        <p:spPr>
          <a:xfrm>
            <a:off x="2438400" y="3516868"/>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xmlns="" id="{5188DDC5-2DE0-4285-94D2-A07E71DF1B42}"/>
              </a:ext>
            </a:extLst>
          </p:cNvPr>
          <p:cNvSpPr/>
          <p:nvPr/>
        </p:nvSpPr>
        <p:spPr>
          <a:xfrm>
            <a:off x="3352802" y="3505200"/>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15CE61A7-0BAD-43B9-B7F7-2AF395EA9A87}"/>
              </a:ext>
            </a:extLst>
          </p:cNvPr>
          <p:cNvSpPr txBox="1"/>
          <p:nvPr/>
        </p:nvSpPr>
        <p:spPr>
          <a:xfrm>
            <a:off x="3352801" y="3516868"/>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2.2</a:t>
            </a:r>
          </a:p>
        </p:txBody>
      </p:sp>
      <p:sp>
        <p:nvSpPr>
          <p:cNvPr id="21" name="TextBox 20">
            <a:extLst>
              <a:ext uri="{FF2B5EF4-FFF2-40B4-BE49-F238E27FC236}">
                <a16:creationId xmlns:a16="http://schemas.microsoft.com/office/drawing/2014/main" xmlns="" id="{1ED02A7C-EAA3-4E98-B809-5617A2399BB1}"/>
              </a:ext>
            </a:extLst>
          </p:cNvPr>
          <p:cNvSpPr txBox="1"/>
          <p:nvPr/>
        </p:nvSpPr>
        <p:spPr>
          <a:xfrm>
            <a:off x="3352802" y="3916898"/>
            <a:ext cx="1600199" cy="584775"/>
          </a:xfrm>
          <a:prstGeom prst="rect">
            <a:avLst/>
          </a:prstGeom>
          <a:noFill/>
        </p:spPr>
        <p:txBody>
          <a:bodyPr wrap="square" rtlCol="0">
            <a:spAutoFit/>
          </a:bodyPr>
          <a:lstStyle/>
          <a:p>
            <a:r>
              <a:rPr lang="en-US" sz="1600">
                <a:latin typeface="Gill Sans" panose="020B0502020104020203" pitchFamily="34" charset="0"/>
              </a:rPr>
              <a:t>Digest organ in vessel</a:t>
            </a:r>
          </a:p>
        </p:txBody>
      </p:sp>
      <p:sp>
        <p:nvSpPr>
          <p:cNvPr id="23" name="Rectangle 22">
            <a:extLst>
              <a:ext uri="{FF2B5EF4-FFF2-40B4-BE49-F238E27FC236}">
                <a16:creationId xmlns:a16="http://schemas.microsoft.com/office/drawing/2014/main" xmlns="" id="{2FE7C4BE-A10A-4832-9456-623C21D8C4B4}"/>
              </a:ext>
            </a:extLst>
          </p:cNvPr>
          <p:cNvSpPr/>
          <p:nvPr/>
        </p:nvSpPr>
        <p:spPr>
          <a:xfrm>
            <a:off x="6248402" y="3505200"/>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EDBF1CCC-0777-4602-8FC1-6AD0421CBFA5}"/>
              </a:ext>
            </a:extLst>
          </p:cNvPr>
          <p:cNvSpPr txBox="1"/>
          <p:nvPr/>
        </p:nvSpPr>
        <p:spPr>
          <a:xfrm>
            <a:off x="6248401" y="3516868"/>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2.3</a:t>
            </a:r>
          </a:p>
        </p:txBody>
      </p:sp>
      <p:sp>
        <p:nvSpPr>
          <p:cNvPr id="25" name="TextBox 24">
            <a:extLst>
              <a:ext uri="{FF2B5EF4-FFF2-40B4-BE49-F238E27FC236}">
                <a16:creationId xmlns:a16="http://schemas.microsoft.com/office/drawing/2014/main" xmlns="" id="{FA1C3AFF-6048-45FA-B5B4-A6D8A0DE3098}"/>
              </a:ext>
            </a:extLst>
          </p:cNvPr>
          <p:cNvSpPr txBox="1"/>
          <p:nvPr/>
        </p:nvSpPr>
        <p:spPr>
          <a:xfrm>
            <a:off x="6248402" y="3916898"/>
            <a:ext cx="1600199" cy="830997"/>
          </a:xfrm>
          <a:prstGeom prst="rect">
            <a:avLst/>
          </a:prstGeom>
          <a:noFill/>
        </p:spPr>
        <p:txBody>
          <a:bodyPr wrap="square" rtlCol="0">
            <a:spAutoFit/>
          </a:bodyPr>
          <a:lstStyle/>
          <a:p>
            <a:r>
              <a:rPr lang="en-US" sz="1600">
                <a:latin typeface="Gill Sans" panose="020B0502020104020203" pitchFamily="34" charset="0"/>
              </a:rPr>
              <a:t>Monitor digestion, Stop digestion</a:t>
            </a:r>
          </a:p>
        </p:txBody>
      </p:sp>
      <p:sp>
        <p:nvSpPr>
          <p:cNvPr id="27" name="Arrow: Chevron 26">
            <a:extLst>
              <a:ext uri="{FF2B5EF4-FFF2-40B4-BE49-F238E27FC236}">
                <a16:creationId xmlns:a16="http://schemas.microsoft.com/office/drawing/2014/main" xmlns="" id="{402089E3-3768-4E0C-A6B2-6E2D06EDCBD9}"/>
              </a:ext>
            </a:extLst>
          </p:cNvPr>
          <p:cNvSpPr/>
          <p:nvPr/>
        </p:nvSpPr>
        <p:spPr>
          <a:xfrm>
            <a:off x="5334000" y="3505200"/>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xmlns="" id="{FFE48630-6E3B-4498-910A-7FC0D640D6CE}"/>
              </a:ext>
            </a:extLst>
          </p:cNvPr>
          <p:cNvCxnSpPr>
            <a:cxnSpLocks/>
          </p:cNvCxnSpPr>
          <p:nvPr/>
        </p:nvCxnSpPr>
        <p:spPr>
          <a:xfrm>
            <a:off x="3358739" y="2362200"/>
            <a:ext cx="0" cy="381000"/>
          </a:xfrm>
          <a:prstGeom prst="line">
            <a:avLst/>
          </a:prstGeom>
          <a:ln w="38100">
            <a:solidFill>
              <a:srgbClr val="F2682B"/>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9B56168-6554-4615-A2FA-45B329E61AF6}"/>
              </a:ext>
            </a:extLst>
          </p:cNvPr>
          <p:cNvCxnSpPr>
            <a:cxnSpLocks/>
          </p:cNvCxnSpPr>
          <p:nvPr/>
        </p:nvCxnSpPr>
        <p:spPr>
          <a:xfrm flipH="1">
            <a:off x="1219200" y="2741753"/>
            <a:ext cx="2133601" cy="0"/>
          </a:xfrm>
          <a:prstGeom prst="line">
            <a:avLst/>
          </a:prstGeom>
          <a:ln w="38100">
            <a:solidFill>
              <a:srgbClr val="F2682B"/>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FD124978-9D06-454A-BC82-95E496189F1C}"/>
              </a:ext>
            </a:extLst>
          </p:cNvPr>
          <p:cNvSpPr/>
          <p:nvPr/>
        </p:nvSpPr>
        <p:spPr>
          <a:xfrm>
            <a:off x="457201" y="5105400"/>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F33E5DF3-B93A-4ECD-830B-0D45A61F8600}"/>
              </a:ext>
            </a:extLst>
          </p:cNvPr>
          <p:cNvSpPr txBox="1"/>
          <p:nvPr/>
        </p:nvSpPr>
        <p:spPr>
          <a:xfrm>
            <a:off x="457199" y="5117068"/>
            <a:ext cx="1447801" cy="369332"/>
          </a:xfrm>
          <a:prstGeom prst="rect">
            <a:avLst/>
          </a:prstGeom>
          <a:noFill/>
        </p:spPr>
        <p:txBody>
          <a:bodyPr wrap="square" rtlCol="0">
            <a:spAutoFit/>
          </a:bodyPr>
          <a:lstStyle/>
          <a:p>
            <a:r>
              <a:rPr lang="en-US" b="1">
                <a:solidFill>
                  <a:schemeClr val="bg1"/>
                </a:solidFill>
                <a:latin typeface="Gill Sans" panose="020B0502020104020203" pitchFamily="34" charset="0"/>
              </a:rPr>
              <a:t>2.4</a:t>
            </a:r>
          </a:p>
        </p:txBody>
      </p:sp>
      <p:sp>
        <p:nvSpPr>
          <p:cNvPr id="30" name="TextBox 29">
            <a:extLst>
              <a:ext uri="{FF2B5EF4-FFF2-40B4-BE49-F238E27FC236}">
                <a16:creationId xmlns:a16="http://schemas.microsoft.com/office/drawing/2014/main" xmlns="" id="{F26FD1C1-8187-4353-922D-66517B3F9E5B}"/>
              </a:ext>
            </a:extLst>
          </p:cNvPr>
          <p:cNvSpPr txBox="1"/>
          <p:nvPr/>
        </p:nvSpPr>
        <p:spPr>
          <a:xfrm>
            <a:off x="457201" y="5517098"/>
            <a:ext cx="1600199" cy="584775"/>
          </a:xfrm>
          <a:prstGeom prst="rect">
            <a:avLst/>
          </a:prstGeom>
          <a:noFill/>
        </p:spPr>
        <p:txBody>
          <a:bodyPr wrap="square" rtlCol="0">
            <a:spAutoFit/>
          </a:bodyPr>
          <a:lstStyle/>
          <a:p>
            <a:r>
              <a:rPr lang="en-US" sz="1600">
                <a:latin typeface="Gill Sans" panose="020B0502020104020203" pitchFamily="34" charset="0"/>
              </a:rPr>
              <a:t>Wash &amp; incubate islets</a:t>
            </a:r>
          </a:p>
        </p:txBody>
      </p:sp>
      <p:sp>
        <p:nvSpPr>
          <p:cNvPr id="31" name="Arrow: Chevron 30">
            <a:extLst>
              <a:ext uri="{FF2B5EF4-FFF2-40B4-BE49-F238E27FC236}">
                <a16:creationId xmlns:a16="http://schemas.microsoft.com/office/drawing/2014/main" xmlns="" id="{AB228EE7-2867-4AE3-BC20-1A7BC45D4FB3}"/>
              </a:ext>
            </a:extLst>
          </p:cNvPr>
          <p:cNvSpPr/>
          <p:nvPr/>
        </p:nvSpPr>
        <p:spPr>
          <a:xfrm>
            <a:off x="2438400" y="5117068"/>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xmlns="" id="{772C6ECE-9391-446E-B41C-404AF70DE10F}"/>
              </a:ext>
            </a:extLst>
          </p:cNvPr>
          <p:cNvSpPr/>
          <p:nvPr/>
        </p:nvSpPr>
        <p:spPr>
          <a:xfrm>
            <a:off x="3352802" y="5105400"/>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3DA8CC7B-E4BC-42EC-9FE6-2F0D17B58829}"/>
              </a:ext>
            </a:extLst>
          </p:cNvPr>
          <p:cNvSpPr txBox="1"/>
          <p:nvPr/>
        </p:nvSpPr>
        <p:spPr>
          <a:xfrm>
            <a:off x="3352801" y="5117068"/>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2.5</a:t>
            </a:r>
          </a:p>
        </p:txBody>
      </p:sp>
      <p:sp>
        <p:nvSpPr>
          <p:cNvPr id="34" name="TextBox 33">
            <a:extLst>
              <a:ext uri="{FF2B5EF4-FFF2-40B4-BE49-F238E27FC236}">
                <a16:creationId xmlns:a16="http://schemas.microsoft.com/office/drawing/2014/main" xmlns="" id="{0AD3AEA4-375D-44AC-B470-5A4CF4F244BD}"/>
              </a:ext>
            </a:extLst>
          </p:cNvPr>
          <p:cNvSpPr txBox="1"/>
          <p:nvPr/>
        </p:nvSpPr>
        <p:spPr>
          <a:xfrm>
            <a:off x="3352802" y="5517098"/>
            <a:ext cx="1600199" cy="338554"/>
          </a:xfrm>
          <a:prstGeom prst="rect">
            <a:avLst/>
          </a:prstGeom>
          <a:noFill/>
        </p:spPr>
        <p:txBody>
          <a:bodyPr wrap="square" rtlCol="0">
            <a:spAutoFit/>
          </a:bodyPr>
          <a:lstStyle/>
          <a:p>
            <a:r>
              <a:rPr lang="en-US" sz="1600">
                <a:latin typeface="Gill Sans" panose="020B0502020104020203" pitchFamily="34" charset="0"/>
              </a:rPr>
              <a:t>Islet purification</a:t>
            </a:r>
          </a:p>
        </p:txBody>
      </p:sp>
      <p:sp>
        <p:nvSpPr>
          <p:cNvPr id="35" name="Rectangle 34">
            <a:extLst>
              <a:ext uri="{FF2B5EF4-FFF2-40B4-BE49-F238E27FC236}">
                <a16:creationId xmlns:a16="http://schemas.microsoft.com/office/drawing/2014/main" xmlns="" id="{F8306E9A-71F8-4495-8C56-157B720DCED8}"/>
              </a:ext>
            </a:extLst>
          </p:cNvPr>
          <p:cNvSpPr/>
          <p:nvPr/>
        </p:nvSpPr>
        <p:spPr>
          <a:xfrm>
            <a:off x="6248402" y="5105400"/>
            <a:ext cx="1600197" cy="381000"/>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xmlns="" id="{FC6C1821-78BC-487F-8550-2BEFE9882390}"/>
              </a:ext>
            </a:extLst>
          </p:cNvPr>
          <p:cNvSpPr txBox="1"/>
          <p:nvPr/>
        </p:nvSpPr>
        <p:spPr>
          <a:xfrm>
            <a:off x="6248401" y="5117068"/>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2.6</a:t>
            </a:r>
          </a:p>
        </p:txBody>
      </p:sp>
      <p:sp>
        <p:nvSpPr>
          <p:cNvPr id="37" name="TextBox 36">
            <a:extLst>
              <a:ext uri="{FF2B5EF4-FFF2-40B4-BE49-F238E27FC236}">
                <a16:creationId xmlns:a16="http://schemas.microsoft.com/office/drawing/2014/main" xmlns="" id="{C10546A7-A8AD-44F4-8DA6-06093B503C8F}"/>
              </a:ext>
            </a:extLst>
          </p:cNvPr>
          <p:cNvSpPr txBox="1"/>
          <p:nvPr/>
        </p:nvSpPr>
        <p:spPr>
          <a:xfrm>
            <a:off x="6248402" y="5517098"/>
            <a:ext cx="1600199" cy="584775"/>
          </a:xfrm>
          <a:prstGeom prst="rect">
            <a:avLst/>
          </a:prstGeom>
          <a:noFill/>
        </p:spPr>
        <p:txBody>
          <a:bodyPr wrap="square" rtlCol="0">
            <a:spAutoFit/>
          </a:bodyPr>
          <a:lstStyle/>
          <a:p>
            <a:r>
              <a:rPr lang="en-US" sz="1600">
                <a:latin typeface="Gill Sans" panose="020B0502020104020203" pitchFamily="34" charset="0"/>
              </a:rPr>
              <a:t>Wash &amp; culture islets</a:t>
            </a:r>
          </a:p>
        </p:txBody>
      </p:sp>
      <p:sp>
        <p:nvSpPr>
          <p:cNvPr id="38" name="Arrow: Chevron 37">
            <a:extLst>
              <a:ext uri="{FF2B5EF4-FFF2-40B4-BE49-F238E27FC236}">
                <a16:creationId xmlns:a16="http://schemas.microsoft.com/office/drawing/2014/main" xmlns="" id="{635A4E43-6127-4AFE-9F61-5299E6F2A7DA}"/>
              </a:ext>
            </a:extLst>
          </p:cNvPr>
          <p:cNvSpPr/>
          <p:nvPr/>
        </p:nvSpPr>
        <p:spPr>
          <a:xfrm>
            <a:off x="5334000" y="5105400"/>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row: Chevron 38">
            <a:extLst>
              <a:ext uri="{FF2B5EF4-FFF2-40B4-BE49-F238E27FC236}">
                <a16:creationId xmlns:a16="http://schemas.microsoft.com/office/drawing/2014/main" xmlns="" id="{2D5E9D40-4107-4C02-B4F5-64206F433C45}"/>
              </a:ext>
            </a:extLst>
          </p:cNvPr>
          <p:cNvSpPr/>
          <p:nvPr/>
        </p:nvSpPr>
        <p:spPr>
          <a:xfrm>
            <a:off x="8153399" y="3505200"/>
            <a:ext cx="533400" cy="1242695"/>
          </a:xfrm>
          <a:prstGeom prst="chevron">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AutoShape 5">
            <a:extLst>
              <a:ext uri="{FF2B5EF4-FFF2-40B4-BE49-F238E27FC236}">
                <a16:creationId xmlns:a16="http://schemas.microsoft.com/office/drawing/2014/main" xmlns="" id="{2C96C2EC-CA46-436A-81A2-2AFA73B95CCD}"/>
              </a:ext>
            </a:extLst>
          </p:cNvPr>
          <p:cNvSpPr>
            <a:spLocks noChangeArrowheads="1"/>
          </p:cNvSpPr>
          <p:nvPr/>
        </p:nvSpPr>
        <p:spPr bwMode="auto">
          <a:xfrm>
            <a:off x="457200" y="1140222"/>
            <a:ext cx="2406650" cy="990600"/>
          </a:xfrm>
          <a:prstGeom prst="homePlate">
            <a:avLst>
              <a:gd name="adj" fmla="val 71637"/>
            </a:avLst>
          </a:prstGeom>
          <a:solidFill>
            <a:srgbClr val="FBBE9A"/>
          </a:solidFill>
          <a:ln w="9525">
            <a:solidFill>
              <a:schemeClr val="bg1"/>
            </a:solidFill>
            <a:miter lim="800000"/>
            <a:headEnd/>
            <a:tailEnd/>
          </a:ln>
        </p:spPr>
        <p:txBody>
          <a:bodyPr wrap="none" anchor="ctr"/>
          <a:lstStyle/>
          <a:p>
            <a:r>
              <a:rPr lang="en-US" b="1">
                <a:solidFill>
                  <a:schemeClr val="bg1"/>
                </a:solidFill>
                <a:latin typeface="Gill Sans" panose="020B0502020104020203" pitchFamily="34" charset="0"/>
              </a:rPr>
              <a:t>1.0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Organ Procurement</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Transport</a:t>
            </a:r>
          </a:p>
        </p:txBody>
      </p:sp>
      <p:sp>
        <p:nvSpPr>
          <p:cNvPr id="45" name="AutoShape 10">
            <a:extLst>
              <a:ext uri="{FF2B5EF4-FFF2-40B4-BE49-F238E27FC236}">
                <a16:creationId xmlns:a16="http://schemas.microsoft.com/office/drawing/2014/main" xmlns="" id="{619E90AC-966A-4EE2-8CB0-74607ADA8C3D}"/>
              </a:ext>
            </a:extLst>
          </p:cNvPr>
          <p:cNvSpPr>
            <a:spLocks noChangeArrowheads="1"/>
          </p:cNvSpPr>
          <p:nvPr/>
        </p:nvSpPr>
        <p:spPr bwMode="auto">
          <a:xfrm>
            <a:off x="4195234" y="1137444"/>
            <a:ext cx="2622550" cy="996156"/>
          </a:xfrm>
          <a:prstGeom prst="chevron">
            <a:avLst>
              <a:gd name="adj" fmla="val 69231"/>
            </a:avLst>
          </a:prstGeom>
          <a:solidFill>
            <a:srgbClr val="B2B2B2"/>
          </a:solidFill>
          <a:ln w="9525">
            <a:solidFill>
              <a:schemeClr val="bg1"/>
            </a:solidFill>
            <a:miter lim="800000"/>
            <a:headEnd/>
            <a:tailEnd/>
          </a:ln>
        </p:spPr>
        <p:txBody>
          <a:bodyPr wrap="none" anchor="ctr"/>
          <a:lstStyle/>
          <a:p>
            <a:pPr marL="1588"/>
            <a:r>
              <a:rPr lang="en-US" b="1">
                <a:solidFill>
                  <a:schemeClr val="bg1"/>
                </a:solidFill>
                <a:latin typeface="Gill Sans" panose="020B0502020104020203" pitchFamily="34" charset="0"/>
              </a:rPr>
              <a:t>3.0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Islet Characteristic</a:t>
            </a:r>
          </a:p>
          <a:p>
            <a:pPr marL="1588"/>
            <a:r>
              <a:rPr lang="en-US" sz="1600">
                <a:solidFill>
                  <a:schemeClr val="bg1"/>
                </a:solidFill>
                <a:latin typeface="Gill Sans" panose="020B0502020104020203" pitchFamily="34" charset="0"/>
              </a:rPr>
              <a:t>Release Criteria</a:t>
            </a:r>
          </a:p>
        </p:txBody>
      </p:sp>
      <p:sp>
        <p:nvSpPr>
          <p:cNvPr id="46" name="AutoShape 15">
            <a:extLst>
              <a:ext uri="{FF2B5EF4-FFF2-40B4-BE49-F238E27FC236}">
                <a16:creationId xmlns:a16="http://schemas.microsoft.com/office/drawing/2014/main" xmlns="" id="{25A7999C-0F50-4DB8-83DE-76AA00080004}"/>
              </a:ext>
            </a:extLst>
          </p:cNvPr>
          <p:cNvSpPr>
            <a:spLocks noChangeArrowheads="1"/>
          </p:cNvSpPr>
          <p:nvPr/>
        </p:nvSpPr>
        <p:spPr bwMode="auto">
          <a:xfrm>
            <a:off x="2218267" y="1137444"/>
            <a:ext cx="2622550" cy="996156"/>
          </a:xfrm>
          <a:prstGeom prst="chevron">
            <a:avLst>
              <a:gd name="adj" fmla="val 69231"/>
            </a:avLst>
          </a:prstGeom>
          <a:solidFill>
            <a:srgbClr val="F2682B"/>
          </a:solidFill>
          <a:ln w="9525">
            <a:solidFill>
              <a:schemeClr val="bg1"/>
            </a:solidFill>
            <a:miter lim="800000"/>
            <a:headEnd/>
            <a:tailEnd/>
          </a:ln>
        </p:spPr>
        <p:txBody>
          <a:bodyPr wrap="none" anchor="ctr"/>
          <a:lstStyle/>
          <a:p>
            <a:pPr marL="1588" indent="-1588"/>
            <a:r>
              <a:rPr lang="en-US" b="1">
                <a:solidFill>
                  <a:schemeClr val="bg1"/>
                </a:solidFill>
                <a:latin typeface="Gill Sans" panose="020B0502020104020203" pitchFamily="34" charset="0"/>
              </a:rPr>
              <a:t>2.0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Tissue Digest</a:t>
            </a:r>
          </a:p>
          <a:p>
            <a:pPr marL="1588"/>
            <a:r>
              <a:rPr lang="en-US" sz="1600">
                <a:solidFill>
                  <a:schemeClr val="bg1"/>
                </a:solidFill>
                <a:latin typeface="Gill Sans" panose="020B0502020104020203" pitchFamily="34" charset="0"/>
              </a:rPr>
              <a:t>Islet Purification </a:t>
            </a:r>
          </a:p>
        </p:txBody>
      </p:sp>
      <p:sp>
        <p:nvSpPr>
          <p:cNvPr id="47" name="AutoShape 16">
            <a:extLst>
              <a:ext uri="{FF2B5EF4-FFF2-40B4-BE49-F238E27FC236}">
                <a16:creationId xmlns:a16="http://schemas.microsoft.com/office/drawing/2014/main" xmlns="" id="{EE9F4090-9324-41CA-88F4-2789702D9B0D}"/>
              </a:ext>
            </a:extLst>
          </p:cNvPr>
          <p:cNvSpPr>
            <a:spLocks noChangeArrowheads="1"/>
          </p:cNvSpPr>
          <p:nvPr/>
        </p:nvSpPr>
        <p:spPr bwMode="auto">
          <a:xfrm>
            <a:off x="6172200" y="1137444"/>
            <a:ext cx="2546350" cy="996156"/>
          </a:xfrm>
          <a:prstGeom prst="chevron">
            <a:avLst>
              <a:gd name="adj" fmla="val 69231"/>
            </a:avLst>
          </a:prstGeom>
          <a:solidFill>
            <a:srgbClr val="093254"/>
          </a:solidFill>
          <a:ln w="9525">
            <a:solidFill>
              <a:schemeClr val="bg1"/>
            </a:solidFill>
            <a:miter lim="800000"/>
            <a:headEnd/>
            <a:tailEnd/>
          </a:ln>
        </p:spPr>
        <p:txBody>
          <a:bodyPr wrap="none" anchor="ctr"/>
          <a:lstStyle/>
          <a:p>
            <a:pPr marL="1588"/>
            <a:r>
              <a:rPr lang="en-US" b="1">
                <a:solidFill>
                  <a:schemeClr val="bg1"/>
                </a:solidFill>
                <a:latin typeface="Gill Sans" panose="020B0502020104020203" pitchFamily="34" charset="0"/>
              </a:rPr>
              <a:t>4.0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Islet Shipment</a:t>
            </a:r>
          </a:p>
          <a:p>
            <a:pPr marL="1588"/>
            <a:r>
              <a:rPr lang="en-US" sz="1600">
                <a:solidFill>
                  <a:schemeClr val="bg1"/>
                </a:solidFill>
                <a:latin typeface="Gill Sans" panose="020B0502020104020203" pitchFamily="34" charset="0"/>
              </a:rPr>
              <a:t>Infusion for </a:t>
            </a:r>
            <a:r>
              <a:rPr lang="en-US" sz="1600" err="1">
                <a:solidFill>
                  <a:schemeClr val="bg1"/>
                </a:solidFill>
                <a:latin typeface="Gill Sans" panose="020B0502020104020203" pitchFamily="34" charset="0"/>
              </a:rPr>
              <a:t>tx</a:t>
            </a:r>
            <a:endParaRPr lang="en-US" sz="1600">
              <a:solidFill>
                <a:schemeClr val="bg1"/>
              </a:solidFill>
              <a:latin typeface="Gill Sans" panose="020B0502020104020203" pitchFamily="34" charset="0"/>
            </a:endParaRPr>
          </a:p>
        </p:txBody>
      </p:sp>
    </p:spTree>
    <p:extLst>
      <p:ext uri="{BB962C8B-B14F-4D97-AF65-F5344CB8AC3E}">
        <p14:creationId xmlns:p14="http://schemas.microsoft.com/office/powerpoint/2010/main" val="186619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0" y="0"/>
            <a:ext cx="8229600" cy="1143000"/>
          </a:xfrm>
        </p:spPr>
        <p:txBody>
          <a:bodyPr>
            <a:noAutofit/>
          </a:bodyPr>
          <a:lstStyle/>
          <a:p>
            <a:r>
              <a:rPr lang="en-US" sz="3200" b="1">
                <a:solidFill>
                  <a:srgbClr val="093254"/>
                </a:solidFill>
                <a:latin typeface="Gill Sans" panose="020B0502020104020203" pitchFamily="34" charset="0"/>
                <a:ea typeface="Verdana" pitchFamily="34" charset="0"/>
                <a:cs typeface="Verdana" pitchFamily="34" charset="0"/>
              </a:rPr>
              <a:t>Process Map for Isolating Human Islets</a:t>
            </a:r>
            <a:endParaRPr lang="en-US" sz="3200">
              <a:solidFill>
                <a:srgbClr val="093254"/>
              </a:solidFill>
              <a:latin typeface="Gill Sans" panose="020B0502020104020203" pitchFamily="34" charset="0"/>
            </a:endParaRPr>
          </a:p>
        </p:txBody>
      </p:sp>
      <p:cxnSp>
        <p:nvCxnSpPr>
          <p:cNvPr id="10" name="Straight Connector 9">
            <a:extLst>
              <a:ext uri="{FF2B5EF4-FFF2-40B4-BE49-F238E27FC236}">
                <a16:creationId xmlns:a16="http://schemas.microsoft.com/office/drawing/2014/main" xmlns="" id="{81364C30-22C1-4D93-8F5C-B4BDE7FC439B}"/>
              </a:ext>
            </a:extLst>
          </p:cNvPr>
          <p:cNvCxnSpPr>
            <a:cxnSpLocks/>
          </p:cNvCxnSpPr>
          <p:nvPr/>
        </p:nvCxnSpPr>
        <p:spPr>
          <a:xfrm>
            <a:off x="1219200" y="2743200"/>
            <a:ext cx="0" cy="527844"/>
          </a:xfrm>
          <a:prstGeom prst="line">
            <a:avLst/>
          </a:prstGeom>
          <a:ln w="38100">
            <a:solidFill>
              <a:srgbClr val="B2B2B2"/>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32295A2F-9186-4116-9A68-E523C48DDF80}"/>
              </a:ext>
            </a:extLst>
          </p:cNvPr>
          <p:cNvSpPr/>
          <p:nvPr/>
        </p:nvSpPr>
        <p:spPr>
          <a:xfrm>
            <a:off x="457201" y="3505200"/>
            <a:ext cx="1600197" cy="381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1151D2E6-4D72-4462-B2B2-74615AEF1A31}"/>
              </a:ext>
            </a:extLst>
          </p:cNvPr>
          <p:cNvSpPr txBox="1"/>
          <p:nvPr/>
        </p:nvSpPr>
        <p:spPr>
          <a:xfrm>
            <a:off x="457199" y="3516868"/>
            <a:ext cx="1447801" cy="369332"/>
          </a:xfrm>
          <a:prstGeom prst="rect">
            <a:avLst/>
          </a:prstGeom>
          <a:noFill/>
        </p:spPr>
        <p:txBody>
          <a:bodyPr wrap="square" rtlCol="0">
            <a:spAutoFit/>
          </a:bodyPr>
          <a:lstStyle/>
          <a:p>
            <a:r>
              <a:rPr lang="en-US" b="1">
                <a:solidFill>
                  <a:schemeClr val="bg1"/>
                </a:solidFill>
                <a:latin typeface="Gill Sans" panose="020B0502020104020203" pitchFamily="34" charset="0"/>
              </a:rPr>
              <a:t>3.1</a:t>
            </a:r>
          </a:p>
        </p:txBody>
      </p:sp>
      <p:sp>
        <p:nvSpPr>
          <p:cNvPr id="13" name="TextBox 12">
            <a:extLst>
              <a:ext uri="{FF2B5EF4-FFF2-40B4-BE49-F238E27FC236}">
                <a16:creationId xmlns:a16="http://schemas.microsoft.com/office/drawing/2014/main" xmlns="" id="{0BC56DCD-93C7-4959-9536-8CC89C9EDDC3}"/>
              </a:ext>
            </a:extLst>
          </p:cNvPr>
          <p:cNvSpPr txBox="1"/>
          <p:nvPr/>
        </p:nvSpPr>
        <p:spPr>
          <a:xfrm>
            <a:off x="457201" y="3916898"/>
            <a:ext cx="1600199" cy="584775"/>
          </a:xfrm>
          <a:prstGeom prst="rect">
            <a:avLst/>
          </a:prstGeom>
          <a:noFill/>
        </p:spPr>
        <p:txBody>
          <a:bodyPr wrap="square" rtlCol="0">
            <a:spAutoFit/>
          </a:bodyPr>
          <a:lstStyle/>
          <a:p>
            <a:r>
              <a:rPr lang="en-US" sz="1600">
                <a:latin typeface="Gill Sans" panose="020B0502020104020203" pitchFamily="34" charset="0"/>
              </a:rPr>
              <a:t>Islet yield, viability, purity</a:t>
            </a:r>
          </a:p>
        </p:txBody>
      </p:sp>
      <p:sp>
        <p:nvSpPr>
          <p:cNvPr id="14" name="Arrow: Chevron 13">
            <a:extLst>
              <a:ext uri="{FF2B5EF4-FFF2-40B4-BE49-F238E27FC236}">
                <a16:creationId xmlns:a16="http://schemas.microsoft.com/office/drawing/2014/main" xmlns="" id="{AFA6600B-BB63-46DE-B1F8-C5E3F02A170B}"/>
              </a:ext>
            </a:extLst>
          </p:cNvPr>
          <p:cNvSpPr/>
          <p:nvPr/>
        </p:nvSpPr>
        <p:spPr>
          <a:xfrm>
            <a:off x="2438400" y="3516868"/>
            <a:ext cx="533400" cy="1242695"/>
          </a:xfrm>
          <a:prstGeom prst="chevron">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xmlns="" id="{5188DDC5-2DE0-4285-94D2-A07E71DF1B42}"/>
              </a:ext>
            </a:extLst>
          </p:cNvPr>
          <p:cNvSpPr/>
          <p:nvPr/>
        </p:nvSpPr>
        <p:spPr>
          <a:xfrm>
            <a:off x="3352802" y="3505200"/>
            <a:ext cx="1600197" cy="381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15CE61A7-0BAD-43B9-B7F7-2AF395EA9A87}"/>
              </a:ext>
            </a:extLst>
          </p:cNvPr>
          <p:cNvSpPr txBox="1"/>
          <p:nvPr/>
        </p:nvSpPr>
        <p:spPr>
          <a:xfrm>
            <a:off x="3352801" y="3516868"/>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3.2</a:t>
            </a:r>
          </a:p>
        </p:txBody>
      </p:sp>
      <p:sp>
        <p:nvSpPr>
          <p:cNvPr id="21" name="TextBox 20">
            <a:extLst>
              <a:ext uri="{FF2B5EF4-FFF2-40B4-BE49-F238E27FC236}">
                <a16:creationId xmlns:a16="http://schemas.microsoft.com/office/drawing/2014/main" xmlns="" id="{1ED02A7C-EAA3-4E98-B809-5617A2399BB1}"/>
              </a:ext>
            </a:extLst>
          </p:cNvPr>
          <p:cNvSpPr txBox="1"/>
          <p:nvPr/>
        </p:nvSpPr>
        <p:spPr>
          <a:xfrm>
            <a:off x="3352802" y="3916898"/>
            <a:ext cx="1600199" cy="584775"/>
          </a:xfrm>
          <a:prstGeom prst="rect">
            <a:avLst/>
          </a:prstGeom>
          <a:noFill/>
        </p:spPr>
        <p:txBody>
          <a:bodyPr wrap="square" rtlCol="0">
            <a:spAutoFit/>
          </a:bodyPr>
          <a:lstStyle/>
          <a:p>
            <a:r>
              <a:rPr lang="en-US" sz="1600">
                <a:latin typeface="Gill Sans" panose="020B0502020104020203" pitchFamily="34" charset="0"/>
              </a:rPr>
              <a:t>Functional assessment</a:t>
            </a:r>
          </a:p>
        </p:txBody>
      </p:sp>
      <p:sp>
        <p:nvSpPr>
          <p:cNvPr id="23" name="Rectangle 22">
            <a:extLst>
              <a:ext uri="{FF2B5EF4-FFF2-40B4-BE49-F238E27FC236}">
                <a16:creationId xmlns:a16="http://schemas.microsoft.com/office/drawing/2014/main" xmlns="" id="{2FE7C4BE-A10A-4832-9456-623C21D8C4B4}"/>
              </a:ext>
            </a:extLst>
          </p:cNvPr>
          <p:cNvSpPr/>
          <p:nvPr/>
        </p:nvSpPr>
        <p:spPr>
          <a:xfrm>
            <a:off x="6248402" y="3505200"/>
            <a:ext cx="1600197" cy="381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EDBF1CCC-0777-4602-8FC1-6AD0421CBFA5}"/>
              </a:ext>
            </a:extLst>
          </p:cNvPr>
          <p:cNvSpPr txBox="1"/>
          <p:nvPr/>
        </p:nvSpPr>
        <p:spPr>
          <a:xfrm>
            <a:off x="6248401" y="3516868"/>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3.3</a:t>
            </a:r>
          </a:p>
        </p:txBody>
      </p:sp>
      <p:sp>
        <p:nvSpPr>
          <p:cNvPr id="25" name="TextBox 24">
            <a:extLst>
              <a:ext uri="{FF2B5EF4-FFF2-40B4-BE49-F238E27FC236}">
                <a16:creationId xmlns:a16="http://schemas.microsoft.com/office/drawing/2014/main" xmlns="" id="{FA1C3AFF-6048-45FA-B5B4-A6D8A0DE3098}"/>
              </a:ext>
            </a:extLst>
          </p:cNvPr>
          <p:cNvSpPr txBox="1"/>
          <p:nvPr/>
        </p:nvSpPr>
        <p:spPr>
          <a:xfrm>
            <a:off x="6248402" y="3916898"/>
            <a:ext cx="1600199" cy="338554"/>
          </a:xfrm>
          <a:prstGeom prst="rect">
            <a:avLst/>
          </a:prstGeom>
          <a:noFill/>
        </p:spPr>
        <p:txBody>
          <a:bodyPr wrap="square" rtlCol="0">
            <a:spAutoFit/>
          </a:bodyPr>
          <a:lstStyle/>
          <a:p>
            <a:r>
              <a:rPr lang="en-US" sz="1600">
                <a:latin typeface="Gill Sans" panose="020B0502020104020203" pitchFamily="34" charset="0"/>
              </a:rPr>
              <a:t>Release criteria</a:t>
            </a:r>
          </a:p>
        </p:txBody>
      </p:sp>
      <p:sp>
        <p:nvSpPr>
          <p:cNvPr id="27" name="Arrow: Chevron 26">
            <a:extLst>
              <a:ext uri="{FF2B5EF4-FFF2-40B4-BE49-F238E27FC236}">
                <a16:creationId xmlns:a16="http://schemas.microsoft.com/office/drawing/2014/main" xmlns="" id="{402089E3-3768-4E0C-A6B2-6E2D06EDCBD9}"/>
              </a:ext>
            </a:extLst>
          </p:cNvPr>
          <p:cNvSpPr/>
          <p:nvPr/>
        </p:nvSpPr>
        <p:spPr>
          <a:xfrm>
            <a:off x="5334000" y="3505200"/>
            <a:ext cx="533400" cy="1242695"/>
          </a:xfrm>
          <a:prstGeom prst="chevron">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xmlns="" id="{FFE48630-6E3B-4498-910A-7FC0D640D6CE}"/>
              </a:ext>
            </a:extLst>
          </p:cNvPr>
          <p:cNvCxnSpPr>
            <a:cxnSpLocks/>
          </p:cNvCxnSpPr>
          <p:nvPr/>
        </p:nvCxnSpPr>
        <p:spPr>
          <a:xfrm>
            <a:off x="5334000" y="2362200"/>
            <a:ext cx="0" cy="381000"/>
          </a:xfrm>
          <a:prstGeom prst="line">
            <a:avLst/>
          </a:prstGeom>
          <a:ln w="38100">
            <a:solidFill>
              <a:srgbClr val="B2B2B2"/>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9B56168-6554-4615-A2FA-45B329E61AF6}"/>
              </a:ext>
            </a:extLst>
          </p:cNvPr>
          <p:cNvCxnSpPr>
            <a:cxnSpLocks/>
          </p:cNvCxnSpPr>
          <p:nvPr/>
        </p:nvCxnSpPr>
        <p:spPr>
          <a:xfrm flipH="1" flipV="1">
            <a:off x="1219202" y="2741754"/>
            <a:ext cx="4114798" cy="1446"/>
          </a:xfrm>
          <a:prstGeom prst="line">
            <a:avLst/>
          </a:prstGeom>
          <a:ln w="38100">
            <a:solidFill>
              <a:srgbClr val="B2B2B2"/>
            </a:solidFill>
            <a:prstDash val="sysDot"/>
          </a:ln>
        </p:spPr>
        <p:style>
          <a:lnRef idx="1">
            <a:schemeClr val="accent1"/>
          </a:lnRef>
          <a:fillRef idx="0">
            <a:schemeClr val="accent1"/>
          </a:fillRef>
          <a:effectRef idx="0">
            <a:schemeClr val="accent1"/>
          </a:effectRef>
          <a:fontRef idx="minor">
            <a:schemeClr val="tx1"/>
          </a:fontRef>
        </p:style>
      </p:cxnSp>
      <p:sp>
        <p:nvSpPr>
          <p:cNvPr id="28" name="AutoShape 5">
            <a:extLst>
              <a:ext uri="{FF2B5EF4-FFF2-40B4-BE49-F238E27FC236}">
                <a16:creationId xmlns:a16="http://schemas.microsoft.com/office/drawing/2014/main" xmlns="" id="{21299004-4832-49F6-BE6C-6E1E66635927}"/>
              </a:ext>
            </a:extLst>
          </p:cNvPr>
          <p:cNvSpPr>
            <a:spLocks noChangeArrowheads="1"/>
          </p:cNvSpPr>
          <p:nvPr/>
        </p:nvSpPr>
        <p:spPr bwMode="auto">
          <a:xfrm>
            <a:off x="457200" y="1140222"/>
            <a:ext cx="2406650" cy="990600"/>
          </a:xfrm>
          <a:prstGeom prst="homePlate">
            <a:avLst>
              <a:gd name="adj" fmla="val 71637"/>
            </a:avLst>
          </a:prstGeom>
          <a:solidFill>
            <a:srgbClr val="FBBE9A"/>
          </a:solidFill>
          <a:ln w="9525">
            <a:solidFill>
              <a:schemeClr val="bg1"/>
            </a:solidFill>
            <a:miter lim="800000"/>
            <a:headEnd/>
            <a:tailEnd/>
          </a:ln>
        </p:spPr>
        <p:txBody>
          <a:bodyPr wrap="none" anchor="ctr"/>
          <a:lstStyle/>
          <a:p>
            <a:r>
              <a:rPr lang="en-US" b="1">
                <a:solidFill>
                  <a:schemeClr val="bg1"/>
                </a:solidFill>
                <a:latin typeface="Gill Sans" panose="020B0502020104020203" pitchFamily="34" charset="0"/>
              </a:rPr>
              <a:t>1.0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Organ Procurement</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Transport</a:t>
            </a:r>
          </a:p>
        </p:txBody>
      </p:sp>
      <p:sp>
        <p:nvSpPr>
          <p:cNvPr id="29" name="AutoShape 10">
            <a:extLst>
              <a:ext uri="{FF2B5EF4-FFF2-40B4-BE49-F238E27FC236}">
                <a16:creationId xmlns:a16="http://schemas.microsoft.com/office/drawing/2014/main" xmlns="" id="{242D63CA-8914-4CAA-86DE-AE38F9B8BFA7}"/>
              </a:ext>
            </a:extLst>
          </p:cNvPr>
          <p:cNvSpPr>
            <a:spLocks noChangeArrowheads="1"/>
          </p:cNvSpPr>
          <p:nvPr/>
        </p:nvSpPr>
        <p:spPr bwMode="auto">
          <a:xfrm>
            <a:off x="4195234" y="1137444"/>
            <a:ext cx="2622550" cy="996156"/>
          </a:xfrm>
          <a:prstGeom prst="chevron">
            <a:avLst>
              <a:gd name="adj" fmla="val 69231"/>
            </a:avLst>
          </a:prstGeom>
          <a:solidFill>
            <a:srgbClr val="B2B2B2"/>
          </a:solidFill>
          <a:ln w="9525">
            <a:solidFill>
              <a:schemeClr val="bg1"/>
            </a:solidFill>
            <a:miter lim="800000"/>
            <a:headEnd/>
            <a:tailEnd/>
          </a:ln>
        </p:spPr>
        <p:txBody>
          <a:bodyPr wrap="none" anchor="ctr"/>
          <a:lstStyle/>
          <a:p>
            <a:pPr marL="1588"/>
            <a:r>
              <a:rPr lang="en-US" b="1">
                <a:solidFill>
                  <a:schemeClr val="bg1"/>
                </a:solidFill>
                <a:latin typeface="Gill Sans" panose="020B0502020104020203" pitchFamily="34" charset="0"/>
              </a:rPr>
              <a:t>3.0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Islet Characteristic</a:t>
            </a:r>
          </a:p>
          <a:p>
            <a:pPr marL="1588"/>
            <a:r>
              <a:rPr lang="en-US" sz="1600">
                <a:solidFill>
                  <a:schemeClr val="bg1"/>
                </a:solidFill>
                <a:latin typeface="Gill Sans" panose="020B0502020104020203" pitchFamily="34" charset="0"/>
              </a:rPr>
              <a:t>Release Criteria</a:t>
            </a:r>
          </a:p>
        </p:txBody>
      </p:sp>
      <p:sp>
        <p:nvSpPr>
          <p:cNvPr id="30" name="AutoShape 15">
            <a:extLst>
              <a:ext uri="{FF2B5EF4-FFF2-40B4-BE49-F238E27FC236}">
                <a16:creationId xmlns:a16="http://schemas.microsoft.com/office/drawing/2014/main" xmlns="" id="{8CAB29DE-4139-435D-A5C6-CC1A4E641695}"/>
              </a:ext>
            </a:extLst>
          </p:cNvPr>
          <p:cNvSpPr>
            <a:spLocks noChangeArrowheads="1"/>
          </p:cNvSpPr>
          <p:nvPr/>
        </p:nvSpPr>
        <p:spPr bwMode="auto">
          <a:xfrm>
            <a:off x="2218267" y="1137444"/>
            <a:ext cx="2622550" cy="996156"/>
          </a:xfrm>
          <a:prstGeom prst="chevron">
            <a:avLst>
              <a:gd name="adj" fmla="val 69231"/>
            </a:avLst>
          </a:prstGeom>
          <a:solidFill>
            <a:srgbClr val="F2682B"/>
          </a:solidFill>
          <a:ln w="9525">
            <a:solidFill>
              <a:schemeClr val="bg1"/>
            </a:solidFill>
            <a:miter lim="800000"/>
            <a:headEnd/>
            <a:tailEnd/>
          </a:ln>
        </p:spPr>
        <p:txBody>
          <a:bodyPr wrap="none" anchor="ctr"/>
          <a:lstStyle/>
          <a:p>
            <a:pPr marL="1588" indent="-1588"/>
            <a:r>
              <a:rPr lang="en-US" b="1">
                <a:solidFill>
                  <a:schemeClr val="bg1"/>
                </a:solidFill>
                <a:latin typeface="Gill Sans" panose="020B0502020104020203" pitchFamily="34" charset="0"/>
              </a:rPr>
              <a:t>2.0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Tissue Digest</a:t>
            </a:r>
          </a:p>
          <a:p>
            <a:pPr marL="1588"/>
            <a:r>
              <a:rPr lang="en-US" sz="1600">
                <a:solidFill>
                  <a:schemeClr val="bg1"/>
                </a:solidFill>
                <a:latin typeface="Gill Sans" panose="020B0502020104020203" pitchFamily="34" charset="0"/>
              </a:rPr>
              <a:t>Islet Purification </a:t>
            </a:r>
          </a:p>
        </p:txBody>
      </p:sp>
      <p:sp>
        <p:nvSpPr>
          <p:cNvPr id="31" name="AutoShape 16">
            <a:extLst>
              <a:ext uri="{FF2B5EF4-FFF2-40B4-BE49-F238E27FC236}">
                <a16:creationId xmlns:a16="http://schemas.microsoft.com/office/drawing/2014/main" xmlns="" id="{BB9FB3D2-59DF-4A1C-A978-538E02258250}"/>
              </a:ext>
            </a:extLst>
          </p:cNvPr>
          <p:cNvSpPr>
            <a:spLocks noChangeArrowheads="1"/>
          </p:cNvSpPr>
          <p:nvPr/>
        </p:nvSpPr>
        <p:spPr bwMode="auto">
          <a:xfrm>
            <a:off x="6172200" y="1137444"/>
            <a:ext cx="2546350" cy="996156"/>
          </a:xfrm>
          <a:prstGeom prst="chevron">
            <a:avLst>
              <a:gd name="adj" fmla="val 69231"/>
            </a:avLst>
          </a:prstGeom>
          <a:solidFill>
            <a:srgbClr val="093254"/>
          </a:solidFill>
          <a:ln w="9525">
            <a:solidFill>
              <a:schemeClr val="bg1"/>
            </a:solidFill>
            <a:miter lim="800000"/>
            <a:headEnd/>
            <a:tailEnd/>
          </a:ln>
        </p:spPr>
        <p:txBody>
          <a:bodyPr wrap="none" anchor="ctr"/>
          <a:lstStyle/>
          <a:p>
            <a:pPr marL="1588"/>
            <a:r>
              <a:rPr lang="en-US" b="1">
                <a:solidFill>
                  <a:schemeClr val="bg1"/>
                </a:solidFill>
                <a:latin typeface="Gill Sans" panose="020B0502020104020203" pitchFamily="34" charset="0"/>
              </a:rPr>
              <a:t>4.0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Islet Shipment</a:t>
            </a:r>
          </a:p>
          <a:p>
            <a:pPr marL="1588"/>
            <a:r>
              <a:rPr lang="en-US" sz="1600">
                <a:solidFill>
                  <a:schemeClr val="bg1"/>
                </a:solidFill>
                <a:latin typeface="Gill Sans" panose="020B0502020104020203" pitchFamily="34" charset="0"/>
              </a:rPr>
              <a:t>Infusion for </a:t>
            </a:r>
            <a:r>
              <a:rPr lang="en-US" sz="1600" err="1">
                <a:solidFill>
                  <a:schemeClr val="bg1"/>
                </a:solidFill>
                <a:latin typeface="Gill Sans" panose="020B0502020104020203" pitchFamily="34" charset="0"/>
              </a:rPr>
              <a:t>tx</a:t>
            </a:r>
            <a:endParaRPr lang="en-US" sz="1600">
              <a:solidFill>
                <a:schemeClr val="bg1"/>
              </a:solidFill>
              <a:latin typeface="Gill Sans" panose="020B0502020104020203" pitchFamily="34" charset="0"/>
            </a:endParaRPr>
          </a:p>
        </p:txBody>
      </p:sp>
    </p:spTree>
    <p:extLst>
      <p:ext uri="{BB962C8B-B14F-4D97-AF65-F5344CB8AC3E}">
        <p14:creationId xmlns:p14="http://schemas.microsoft.com/office/powerpoint/2010/main" val="3894912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0" y="0"/>
            <a:ext cx="8229600" cy="1143000"/>
          </a:xfrm>
        </p:spPr>
        <p:txBody>
          <a:bodyPr>
            <a:noAutofit/>
          </a:bodyPr>
          <a:lstStyle/>
          <a:p>
            <a:r>
              <a:rPr lang="en-US" sz="3200" b="1">
                <a:solidFill>
                  <a:srgbClr val="093254"/>
                </a:solidFill>
                <a:latin typeface="Gill Sans" panose="020B0502020104020203" pitchFamily="34" charset="0"/>
                <a:ea typeface="Verdana" pitchFamily="34" charset="0"/>
                <a:cs typeface="Verdana" pitchFamily="34" charset="0"/>
              </a:rPr>
              <a:t>Process Map for Isolating Human Islets</a:t>
            </a:r>
            <a:endParaRPr lang="en-US" sz="3200">
              <a:solidFill>
                <a:srgbClr val="093254"/>
              </a:solidFill>
              <a:latin typeface="Gill Sans" panose="020B0502020104020203" pitchFamily="34" charset="0"/>
            </a:endParaRPr>
          </a:p>
        </p:txBody>
      </p:sp>
      <p:cxnSp>
        <p:nvCxnSpPr>
          <p:cNvPr id="10" name="Straight Connector 9">
            <a:extLst>
              <a:ext uri="{FF2B5EF4-FFF2-40B4-BE49-F238E27FC236}">
                <a16:creationId xmlns:a16="http://schemas.microsoft.com/office/drawing/2014/main" xmlns="" id="{81364C30-22C1-4D93-8F5C-B4BDE7FC439B}"/>
              </a:ext>
            </a:extLst>
          </p:cNvPr>
          <p:cNvCxnSpPr>
            <a:cxnSpLocks/>
          </p:cNvCxnSpPr>
          <p:nvPr/>
        </p:nvCxnSpPr>
        <p:spPr>
          <a:xfrm>
            <a:off x="1219200" y="2743200"/>
            <a:ext cx="0" cy="527844"/>
          </a:xfrm>
          <a:prstGeom prst="line">
            <a:avLst/>
          </a:prstGeom>
          <a:ln w="38100">
            <a:solidFill>
              <a:srgbClr val="093254"/>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32295A2F-9186-4116-9A68-E523C48DDF80}"/>
              </a:ext>
            </a:extLst>
          </p:cNvPr>
          <p:cNvSpPr/>
          <p:nvPr/>
        </p:nvSpPr>
        <p:spPr>
          <a:xfrm>
            <a:off x="457201" y="3505200"/>
            <a:ext cx="1600197" cy="381000"/>
          </a:xfrm>
          <a:prstGeom prst="rect">
            <a:avLst/>
          </a:prstGeom>
          <a:solidFill>
            <a:srgbClr val="09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1151D2E6-4D72-4462-B2B2-74615AEF1A31}"/>
              </a:ext>
            </a:extLst>
          </p:cNvPr>
          <p:cNvSpPr txBox="1"/>
          <p:nvPr/>
        </p:nvSpPr>
        <p:spPr>
          <a:xfrm>
            <a:off x="457199" y="3516868"/>
            <a:ext cx="1447801" cy="369332"/>
          </a:xfrm>
          <a:prstGeom prst="rect">
            <a:avLst/>
          </a:prstGeom>
          <a:noFill/>
        </p:spPr>
        <p:txBody>
          <a:bodyPr wrap="square" rtlCol="0">
            <a:spAutoFit/>
          </a:bodyPr>
          <a:lstStyle/>
          <a:p>
            <a:r>
              <a:rPr lang="en-US" b="1">
                <a:solidFill>
                  <a:schemeClr val="bg1"/>
                </a:solidFill>
                <a:latin typeface="Gill Sans" panose="020B0502020104020203" pitchFamily="34" charset="0"/>
              </a:rPr>
              <a:t>4.1</a:t>
            </a:r>
          </a:p>
        </p:txBody>
      </p:sp>
      <p:sp>
        <p:nvSpPr>
          <p:cNvPr id="13" name="TextBox 12">
            <a:extLst>
              <a:ext uri="{FF2B5EF4-FFF2-40B4-BE49-F238E27FC236}">
                <a16:creationId xmlns:a16="http://schemas.microsoft.com/office/drawing/2014/main" xmlns="" id="{0BC56DCD-93C7-4959-9536-8CC89C9EDDC3}"/>
              </a:ext>
            </a:extLst>
          </p:cNvPr>
          <p:cNvSpPr txBox="1"/>
          <p:nvPr/>
        </p:nvSpPr>
        <p:spPr>
          <a:xfrm>
            <a:off x="457201" y="3916898"/>
            <a:ext cx="1600199" cy="830997"/>
          </a:xfrm>
          <a:prstGeom prst="rect">
            <a:avLst/>
          </a:prstGeom>
          <a:noFill/>
        </p:spPr>
        <p:txBody>
          <a:bodyPr wrap="square" rtlCol="0">
            <a:spAutoFit/>
          </a:bodyPr>
          <a:lstStyle/>
          <a:p>
            <a:r>
              <a:rPr lang="en-US" sz="1600">
                <a:latin typeface="Gill Sans" panose="020B0502020104020203" pitchFamily="34" charset="0"/>
              </a:rPr>
              <a:t>Islet transport solution &amp; transport device</a:t>
            </a:r>
          </a:p>
        </p:txBody>
      </p:sp>
      <p:sp>
        <p:nvSpPr>
          <p:cNvPr id="14" name="Arrow: Chevron 13">
            <a:extLst>
              <a:ext uri="{FF2B5EF4-FFF2-40B4-BE49-F238E27FC236}">
                <a16:creationId xmlns:a16="http://schemas.microsoft.com/office/drawing/2014/main" xmlns="" id="{AFA6600B-BB63-46DE-B1F8-C5E3F02A170B}"/>
              </a:ext>
            </a:extLst>
          </p:cNvPr>
          <p:cNvSpPr/>
          <p:nvPr/>
        </p:nvSpPr>
        <p:spPr>
          <a:xfrm>
            <a:off x="2438400" y="3516868"/>
            <a:ext cx="533400" cy="1242695"/>
          </a:xfrm>
          <a:prstGeom prst="chevron">
            <a:avLst/>
          </a:prstGeom>
          <a:solidFill>
            <a:srgbClr val="09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xmlns="" id="{5188DDC5-2DE0-4285-94D2-A07E71DF1B42}"/>
              </a:ext>
            </a:extLst>
          </p:cNvPr>
          <p:cNvSpPr/>
          <p:nvPr/>
        </p:nvSpPr>
        <p:spPr>
          <a:xfrm>
            <a:off x="3352802" y="3505200"/>
            <a:ext cx="1600197" cy="381000"/>
          </a:xfrm>
          <a:prstGeom prst="rect">
            <a:avLst/>
          </a:prstGeom>
          <a:solidFill>
            <a:srgbClr val="09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15CE61A7-0BAD-43B9-B7F7-2AF395EA9A87}"/>
              </a:ext>
            </a:extLst>
          </p:cNvPr>
          <p:cNvSpPr txBox="1"/>
          <p:nvPr/>
        </p:nvSpPr>
        <p:spPr>
          <a:xfrm>
            <a:off x="3352801" y="3516868"/>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4.2</a:t>
            </a:r>
          </a:p>
        </p:txBody>
      </p:sp>
      <p:sp>
        <p:nvSpPr>
          <p:cNvPr id="21" name="TextBox 20">
            <a:extLst>
              <a:ext uri="{FF2B5EF4-FFF2-40B4-BE49-F238E27FC236}">
                <a16:creationId xmlns:a16="http://schemas.microsoft.com/office/drawing/2014/main" xmlns="" id="{1ED02A7C-EAA3-4E98-B809-5617A2399BB1}"/>
              </a:ext>
            </a:extLst>
          </p:cNvPr>
          <p:cNvSpPr txBox="1"/>
          <p:nvPr/>
        </p:nvSpPr>
        <p:spPr>
          <a:xfrm>
            <a:off x="3352802" y="3916898"/>
            <a:ext cx="1600199" cy="830997"/>
          </a:xfrm>
          <a:prstGeom prst="rect">
            <a:avLst/>
          </a:prstGeom>
          <a:noFill/>
        </p:spPr>
        <p:txBody>
          <a:bodyPr wrap="square" rtlCol="0">
            <a:spAutoFit/>
          </a:bodyPr>
          <a:lstStyle/>
          <a:p>
            <a:r>
              <a:rPr lang="en-US" sz="1600">
                <a:latin typeface="Gill Sans" panose="020B0502020104020203" pitchFamily="34" charset="0"/>
              </a:rPr>
              <a:t>Patient prep to improve engraftment</a:t>
            </a:r>
          </a:p>
        </p:txBody>
      </p:sp>
      <p:sp>
        <p:nvSpPr>
          <p:cNvPr id="23" name="Rectangle 22">
            <a:extLst>
              <a:ext uri="{FF2B5EF4-FFF2-40B4-BE49-F238E27FC236}">
                <a16:creationId xmlns:a16="http://schemas.microsoft.com/office/drawing/2014/main" xmlns="" id="{2FE7C4BE-A10A-4832-9456-623C21D8C4B4}"/>
              </a:ext>
            </a:extLst>
          </p:cNvPr>
          <p:cNvSpPr/>
          <p:nvPr/>
        </p:nvSpPr>
        <p:spPr>
          <a:xfrm>
            <a:off x="6248402" y="3505200"/>
            <a:ext cx="1600197" cy="381000"/>
          </a:xfrm>
          <a:prstGeom prst="rect">
            <a:avLst/>
          </a:prstGeom>
          <a:solidFill>
            <a:srgbClr val="09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EDBF1CCC-0777-4602-8FC1-6AD0421CBFA5}"/>
              </a:ext>
            </a:extLst>
          </p:cNvPr>
          <p:cNvSpPr txBox="1"/>
          <p:nvPr/>
        </p:nvSpPr>
        <p:spPr>
          <a:xfrm>
            <a:off x="6248401" y="3516868"/>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4.3</a:t>
            </a:r>
          </a:p>
        </p:txBody>
      </p:sp>
      <p:sp>
        <p:nvSpPr>
          <p:cNvPr id="25" name="TextBox 24">
            <a:extLst>
              <a:ext uri="{FF2B5EF4-FFF2-40B4-BE49-F238E27FC236}">
                <a16:creationId xmlns:a16="http://schemas.microsoft.com/office/drawing/2014/main" xmlns="" id="{FA1C3AFF-6048-45FA-B5B4-A6D8A0DE3098}"/>
              </a:ext>
            </a:extLst>
          </p:cNvPr>
          <p:cNvSpPr txBox="1"/>
          <p:nvPr/>
        </p:nvSpPr>
        <p:spPr>
          <a:xfrm>
            <a:off x="6248402" y="3916898"/>
            <a:ext cx="1600199" cy="338554"/>
          </a:xfrm>
          <a:prstGeom prst="rect">
            <a:avLst/>
          </a:prstGeom>
          <a:noFill/>
        </p:spPr>
        <p:txBody>
          <a:bodyPr wrap="square" rtlCol="0">
            <a:spAutoFit/>
          </a:bodyPr>
          <a:lstStyle/>
          <a:p>
            <a:r>
              <a:rPr lang="en-US" sz="1600">
                <a:latin typeface="Gill Sans" panose="020B0502020104020203" pitchFamily="34" charset="0"/>
              </a:rPr>
              <a:t>Islet infusion</a:t>
            </a:r>
          </a:p>
        </p:txBody>
      </p:sp>
      <p:sp>
        <p:nvSpPr>
          <p:cNvPr id="27" name="Arrow: Chevron 26">
            <a:extLst>
              <a:ext uri="{FF2B5EF4-FFF2-40B4-BE49-F238E27FC236}">
                <a16:creationId xmlns:a16="http://schemas.microsoft.com/office/drawing/2014/main" xmlns="" id="{402089E3-3768-4E0C-A6B2-6E2D06EDCBD9}"/>
              </a:ext>
            </a:extLst>
          </p:cNvPr>
          <p:cNvSpPr/>
          <p:nvPr/>
        </p:nvSpPr>
        <p:spPr>
          <a:xfrm>
            <a:off x="5334000" y="3505200"/>
            <a:ext cx="533400" cy="1242695"/>
          </a:xfrm>
          <a:prstGeom prst="chevron">
            <a:avLst/>
          </a:prstGeom>
          <a:solidFill>
            <a:srgbClr val="09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xmlns="" id="{FFE48630-6E3B-4498-910A-7FC0D640D6CE}"/>
              </a:ext>
            </a:extLst>
          </p:cNvPr>
          <p:cNvCxnSpPr>
            <a:cxnSpLocks/>
          </p:cNvCxnSpPr>
          <p:nvPr/>
        </p:nvCxnSpPr>
        <p:spPr>
          <a:xfrm>
            <a:off x="7239000" y="2362200"/>
            <a:ext cx="0" cy="381000"/>
          </a:xfrm>
          <a:prstGeom prst="line">
            <a:avLst/>
          </a:prstGeom>
          <a:ln w="38100">
            <a:solidFill>
              <a:srgbClr val="093254"/>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9B56168-6554-4615-A2FA-45B329E61AF6}"/>
              </a:ext>
            </a:extLst>
          </p:cNvPr>
          <p:cNvCxnSpPr>
            <a:cxnSpLocks/>
          </p:cNvCxnSpPr>
          <p:nvPr/>
        </p:nvCxnSpPr>
        <p:spPr>
          <a:xfrm flipH="1" flipV="1">
            <a:off x="1219202" y="2741754"/>
            <a:ext cx="6019798" cy="1446"/>
          </a:xfrm>
          <a:prstGeom prst="line">
            <a:avLst/>
          </a:prstGeom>
          <a:ln w="38100">
            <a:solidFill>
              <a:srgbClr val="093254"/>
            </a:solidFill>
            <a:prstDash val="sysDot"/>
          </a:ln>
        </p:spPr>
        <p:style>
          <a:lnRef idx="1">
            <a:schemeClr val="accent1"/>
          </a:lnRef>
          <a:fillRef idx="0">
            <a:schemeClr val="accent1"/>
          </a:fillRef>
          <a:effectRef idx="0">
            <a:schemeClr val="accent1"/>
          </a:effectRef>
          <a:fontRef idx="minor">
            <a:schemeClr val="tx1"/>
          </a:fontRef>
        </p:style>
      </p:cxnSp>
      <p:sp>
        <p:nvSpPr>
          <p:cNvPr id="28" name="AutoShape 5">
            <a:extLst>
              <a:ext uri="{FF2B5EF4-FFF2-40B4-BE49-F238E27FC236}">
                <a16:creationId xmlns:a16="http://schemas.microsoft.com/office/drawing/2014/main" xmlns="" id="{CF4CE982-128B-43D7-99FE-E8ACD7992BCE}"/>
              </a:ext>
            </a:extLst>
          </p:cNvPr>
          <p:cNvSpPr>
            <a:spLocks noChangeArrowheads="1"/>
          </p:cNvSpPr>
          <p:nvPr/>
        </p:nvSpPr>
        <p:spPr bwMode="auto">
          <a:xfrm>
            <a:off x="457200" y="1140222"/>
            <a:ext cx="2406650" cy="990600"/>
          </a:xfrm>
          <a:prstGeom prst="homePlate">
            <a:avLst>
              <a:gd name="adj" fmla="val 71637"/>
            </a:avLst>
          </a:prstGeom>
          <a:solidFill>
            <a:srgbClr val="FBBE9A"/>
          </a:solidFill>
          <a:ln w="9525">
            <a:solidFill>
              <a:schemeClr val="bg1"/>
            </a:solidFill>
            <a:miter lim="800000"/>
            <a:headEnd/>
            <a:tailEnd/>
          </a:ln>
        </p:spPr>
        <p:txBody>
          <a:bodyPr wrap="none" anchor="ctr"/>
          <a:lstStyle/>
          <a:p>
            <a:r>
              <a:rPr lang="en-US" b="1">
                <a:solidFill>
                  <a:schemeClr val="bg1"/>
                </a:solidFill>
                <a:latin typeface="Gill Sans" panose="020B0502020104020203" pitchFamily="34" charset="0"/>
              </a:rPr>
              <a:t>1.0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Organ Procurement</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Transport</a:t>
            </a:r>
          </a:p>
        </p:txBody>
      </p:sp>
      <p:sp>
        <p:nvSpPr>
          <p:cNvPr id="29" name="AutoShape 10">
            <a:extLst>
              <a:ext uri="{FF2B5EF4-FFF2-40B4-BE49-F238E27FC236}">
                <a16:creationId xmlns:a16="http://schemas.microsoft.com/office/drawing/2014/main" xmlns="" id="{71648C4A-D05B-4033-9E36-8C7DDE21E63E}"/>
              </a:ext>
            </a:extLst>
          </p:cNvPr>
          <p:cNvSpPr>
            <a:spLocks noChangeArrowheads="1"/>
          </p:cNvSpPr>
          <p:nvPr/>
        </p:nvSpPr>
        <p:spPr bwMode="auto">
          <a:xfrm>
            <a:off x="4195234" y="1137444"/>
            <a:ext cx="2622550" cy="996156"/>
          </a:xfrm>
          <a:prstGeom prst="chevron">
            <a:avLst>
              <a:gd name="adj" fmla="val 69231"/>
            </a:avLst>
          </a:prstGeom>
          <a:solidFill>
            <a:srgbClr val="B2B2B2"/>
          </a:solidFill>
          <a:ln w="9525">
            <a:solidFill>
              <a:schemeClr val="bg1"/>
            </a:solidFill>
            <a:miter lim="800000"/>
            <a:headEnd/>
            <a:tailEnd/>
          </a:ln>
        </p:spPr>
        <p:txBody>
          <a:bodyPr wrap="none" anchor="ctr"/>
          <a:lstStyle/>
          <a:p>
            <a:pPr marL="1588"/>
            <a:r>
              <a:rPr lang="en-US" b="1">
                <a:solidFill>
                  <a:schemeClr val="bg1"/>
                </a:solidFill>
                <a:latin typeface="Gill Sans" panose="020B0502020104020203" pitchFamily="34" charset="0"/>
              </a:rPr>
              <a:t>3.0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Islet Characteristic</a:t>
            </a:r>
          </a:p>
          <a:p>
            <a:pPr marL="1588"/>
            <a:r>
              <a:rPr lang="en-US" sz="1600">
                <a:solidFill>
                  <a:schemeClr val="bg1"/>
                </a:solidFill>
                <a:latin typeface="Gill Sans" panose="020B0502020104020203" pitchFamily="34" charset="0"/>
              </a:rPr>
              <a:t>Release Criteria</a:t>
            </a:r>
          </a:p>
        </p:txBody>
      </p:sp>
      <p:sp>
        <p:nvSpPr>
          <p:cNvPr id="30" name="AutoShape 15">
            <a:extLst>
              <a:ext uri="{FF2B5EF4-FFF2-40B4-BE49-F238E27FC236}">
                <a16:creationId xmlns:a16="http://schemas.microsoft.com/office/drawing/2014/main" xmlns="" id="{AF5B4473-D425-4DD3-8FED-AC292C6BDEDE}"/>
              </a:ext>
            </a:extLst>
          </p:cNvPr>
          <p:cNvSpPr>
            <a:spLocks noChangeArrowheads="1"/>
          </p:cNvSpPr>
          <p:nvPr/>
        </p:nvSpPr>
        <p:spPr bwMode="auto">
          <a:xfrm>
            <a:off x="2218267" y="1137444"/>
            <a:ext cx="2622550" cy="996156"/>
          </a:xfrm>
          <a:prstGeom prst="chevron">
            <a:avLst>
              <a:gd name="adj" fmla="val 69231"/>
            </a:avLst>
          </a:prstGeom>
          <a:solidFill>
            <a:srgbClr val="F2682B"/>
          </a:solidFill>
          <a:ln w="9525">
            <a:solidFill>
              <a:schemeClr val="bg1"/>
            </a:solidFill>
            <a:miter lim="800000"/>
            <a:headEnd/>
            <a:tailEnd/>
          </a:ln>
        </p:spPr>
        <p:txBody>
          <a:bodyPr wrap="none" anchor="ctr"/>
          <a:lstStyle/>
          <a:p>
            <a:pPr marL="1588" indent="-1588"/>
            <a:r>
              <a:rPr lang="en-US" b="1">
                <a:solidFill>
                  <a:schemeClr val="bg1"/>
                </a:solidFill>
                <a:latin typeface="Gill Sans" panose="020B0502020104020203" pitchFamily="34" charset="0"/>
              </a:rPr>
              <a:t>2.0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Tissue Digest</a:t>
            </a:r>
          </a:p>
          <a:p>
            <a:pPr marL="1588"/>
            <a:r>
              <a:rPr lang="en-US" sz="1600">
                <a:solidFill>
                  <a:schemeClr val="bg1"/>
                </a:solidFill>
                <a:latin typeface="Gill Sans" panose="020B0502020104020203" pitchFamily="34" charset="0"/>
              </a:rPr>
              <a:t>Islet Purification </a:t>
            </a:r>
          </a:p>
        </p:txBody>
      </p:sp>
      <p:sp>
        <p:nvSpPr>
          <p:cNvPr id="31" name="AutoShape 16">
            <a:extLst>
              <a:ext uri="{FF2B5EF4-FFF2-40B4-BE49-F238E27FC236}">
                <a16:creationId xmlns:a16="http://schemas.microsoft.com/office/drawing/2014/main" xmlns="" id="{433EA6F8-0840-4D17-8FC4-695926E325B0}"/>
              </a:ext>
            </a:extLst>
          </p:cNvPr>
          <p:cNvSpPr>
            <a:spLocks noChangeArrowheads="1"/>
          </p:cNvSpPr>
          <p:nvPr/>
        </p:nvSpPr>
        <p:spPr bwMode="auto">
          <a:xfrm>
            <a:off x="6172200" y="1137444"/>
            <a:ext cx="2546350" cy="996156"/>
          </a:xfrm>
          <a:prstGeom prst="chevron">
            <a:avLst>
              <a:gd name="adj" fmla="val 69231"/>
            </a:avLst>
          </a:prstGeom>
          <a:solidFill>
            <a:srgbClr val="093254"/>
          </a:solidFill>
          <a:ln w="9525">
            <a:solidFill>
              <a:schemeClr val="bg1"/>
            </a:solidFill>
            <a:miter lim="800000"/>
            <a:headEnd/>
            <a:tailEnd/>
          </a:ln>
        </p:spPr>
        <p:txBody>
          <a:bodyPr wrap="none" anchor="ctr"/>
          <a:lstStyle/>
          <a:p>
            <a:pPr marL="1588"/>
            <a:r>
              <a:rPr lang="en-US" b="1">
                <a:solidFill>
                  <a:schemeClr val="bg1"/>
                </a:solidFill>
                <a:latin typeface="Gill Sans" panose="020B0502020104020203" pitchFamily="34" charset="0"/>
              </a:rPr>
              <a:t>4.0</a:t>
            </a:r>
            <a:r>
              <a:rPr lang="en-US" sz="1600">
                <a:solidFill>
                  <a:schemeClr val="bg1"/>
                </a:solidFill>
                <a:latin typeface="Gill Sans" panose="020B0502020104020203" pitchFamily="34" charset="0"/>
              </a:rPr>
              <a:t/>
            </a:r>
            <a:br>
              <a:rPr lang="en-US" sz="1600">
                <a:solidFill>
                  <a:schemeClr val="bg1"/>
                </a:solidFill>
                <a:latin typeface="Gill Sans" panose="020B0502020104020203" pitchFamily="34" charset="0"/>
              </a:rPr>
            </a:br>
            <a:r>
              <a:rPr lang="en-US" sz="1600">
                <a:solidFill>
                  <a:schemeClr val="bg1"/>
                </a:solidFill>
                <a:latin typeface="Gill Sans" panose="020B0502020104020203" pitchFamily="34" charset="0"/>
              </a:rPr>
              <a:t>Islet Shipment</a:t>
            </a:r>
          </a:p>
          <a:p>
            <a:pPr marL="1588"/>
            <a:r>
              <a:rPr lang="en-US" sz="1600">
                <a:solidFill>
                  <a:schemeClr val="bg1"/>
                </a:solidFill>
                <a:latin typeface="Gill Sans" panose="020B0502020104020203" pitchFamily="34" charset="0"/>
              </a:rPr>
              <a:t>Infusion for </a:t>
            </a:r>
            <a:r>
              <a:rPr lang="en-US" sz="1600" err="1">
                <a:solidFill>
                  <a:schemeClr val="bg1"/>
                </a:solidFill>
                <a:latin typeface="Gill Sans" panose="020B0502020104020203" pitchFamily="34" charset="0"/>
              </a:rPr>
              <a:t>tx</a:t>
            </a:r>
            <a:endParaRPr lang="en-US" sz="1600">
              <a:solidFill>
                <a:schemeClr val="bg1"/>
              </a:solidFill>
              <a:latin typeface="Gill Sans" panose="020B0502020104020203" pitchFamily="34" charset="0"/>
            </a:endParaRPr>
          </a:p>
        </p:txBody>
      </p:sp>
    </p:spTree>
    <p:extLst>
      <p:ext uri="{BB962C8B-B14F-4D97-AF65-F5344CB8AC3E}">
        <p14:creationId xmlns:p14="http://schemas.microsoft.com/office/powerpoint/2010/main" val="1393702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EF7836F-051F-4FDD-A60C-CBBE5CAD080E}"/>
              </a:ext>
            </a:extLst>
          </p:cNvPr>
          <p:cNvSpPr>
            <a:spLocks noGrp="1"/>
          </p:cNvSpPr>
          <p:nvPr>
            <p:ph type="title"/>
          </p:nvPr>
        </p:nvSpPr>
        <p:spPr>
          <a:xfrm>
            <a:off x="722313" y="2783799"/>
            <a:ext cx="7772400" cy="2344412"/>
          </a:xfrm>
        </p:spPr>
        <p:txBody>
          <a:bodyPr vert="horz" lIns="91440" tIns="45720" rIns="91440" bIns="45720" rtlCol="0" anchor="t">
            <a:noAutofit/>
          </a:bodyPr>
          <a:lstStyle/>
          <a:p>
            <a:r>
              <a:rPr lang="en-US" sz="3200">
                <a:solidFill>
                  <a:srgbClr val="093254"/>
                </a:solidFill>
                <a:latin typeface="Gill Sans"/>
              </a:rPr>
              <a:t>Q&amp;A</a:t>
            </a:r>
            <a:r>
              <a:rPr lang="en-US" sz="3200">
                <a:latin typeface="Gill Sans"/>
              </a:rPr>
              <a:t/>
            </a:r>
            <a:br>
              <a:rPr lang="en-US" sz="3200">
                <a:latin typeface="Gill Sans"/>
              </a:rPr>
            </a:br>
            <a:r>
              <a:rPr lang="en-US" sz="2400">
                <a:solidFill>
                  <a:srgbClr val="F2682B"/>
                </a:solidFill>
                <a:latin typeface="Gill Sans"/>
              </a:rPr>
              <a:t>islet isolation from organ donors for islet allograft transplantation</a:t>
            </a:r>
            <a:r>
              <a:rPr lang="en-US" sz="2400" dirty="0">
                <a:latin typeface="Gill Sans"/>
              </a:rPr>
              <a:t/>
            </a:r>
            <a:br>
              <a:rPr lang="en-US" sz="2400" dirty="0">
                <a:latin typeface="Gill Sans"/>
              </a:rPr>
            </a:br>
            <a:r>
              <a:rPr lang="en-US" sz="2400" dirty="0">
                <a:latin typeface="Gill Sans"/>
              </a:rPr>
              <a:t/>
            </a:r>
            <a:br>
              <a:rPr lang="en-US" sz="2400" dirty="0">
                <a:latin typeface="Gill Sans"/>
              </a:rPr>
            </a:br>
            <a:r>
              <a:rPr lang="en-US" sz="1400" dirty="0">
                <a:solidFill>
                  <a:srgbClr val="F2682B"/>
                </a:solidFill>
                <a:latin typeface="Gill Sans"/>
              </a:rPr>
              <a:t>FACILITATOR</a:t>
            </a:r>
            <a:r>
              <a:rPr lang="en-US" sz="1800" dirty="0">
                <a:latin typeface="Gill Sans"/>
              </a:rPr>
              <a:t/>
            </a:r>
            <a:br>
              <a:rPr lang="en-US" sz="1800" dirty="0">
                <a:latin typeface="Gill Sans"/>
              </a:rPr>
            </a:br>
            <a:r>
              <a:rPr lang="en-US" sz="1800" dirty="0">
                <a:solidFill>
                  <a:srgbClr val="093254"/>
                </a:solidFill>
                <a:latin typeface="Gill Sans"/>
                <a:ea typeface="Open Sans"/>
                <a:cs typeface="Open Sans"/>
              </a:rPr>
              <a:t>DOUG O’GORMAN,</a:t>
            </a:r>
            <a:r>
              <a:rPr lang="en-US" sz="1800" b="0" dirty="0">
                <a:solidFill>
                  <a:srgbClr val="093254"/>
                </a:solidFill>
                <a:latin typeface="Gill Sans"/>
                <a:ea typeface="Open Sans"/>
                <a:cs typeface="Open Sans"/>
              </a:rPr>
              <a:t> Canada</a:t>
            </a:r>
            <a:endParaRPr lang="en-US" sz="1800" dirty="0">
              <a:solidFill>
                <a:srgbClr val="093254"/>
              </a:solidFill>
              <a:latin typeface="Gill Sans"/>
              <a:ea typeface="Open Sans"/>
              <a:cs typeface="Open Sans"/>
            </a:endParaRPr>
          </a:p>
        </p:txBody>
      </p:sp>
    </p:spTree>
    <p:extLst>
      <p:ext uri="{BB962C8B-B14F-4D97-AF65-F5344CB8AC3E}">
        <p14:creationId xmlns:p14="http://schemas.microsoft.com/office/powerpoint/2010/main" val="3183901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100989"/>
            <a:ext cx="8229600" cy="1143000"/>
          </a:xfrm>
        </p:spPr>
        <p:txBody>
          <a:bodyPr>
            <a:noAutofit/>
          </a:bodyPr>
          <a:lstStyle/>
          <a:p>
            <a:pPr algn="l"/>
            <a:r>
              <a:rPr lang="en-US" sz="3200" b="1">
                <a:solidFill>
                  <a:srgbClr val="093254"/>
                </a:solidFill>
                <a:latin typeface="Gill Sans"/>
                <a:ea typeface="Verdana"/>
                <a:cs typeface="Verdana" pitchFamily="34" charset="0"/>
              </a:rPr>
              <a:t>Clinical Islet Laboratory </a:t>
            </a:r>
            <a:r>
              <a:rPr lang="en-US" sz="3200" b="1">
                <a:latin typeface="Gill Sans" panose="020B0502020104020203" pitchFamily="34" charset="0"/>
                <a:ea typeface="Verdana" pitchFamily="34" charset="0"/>
                <a:cs typeface="Verdana" pitchFamily="34" charset="0"/>
              </a:rPr>
              <a:t/>
            </a:r>
            <a:br>
              <a:rPr lang="en-US" sz="3200" b="1">
                <a:latin typeface="Gill Sans" panose="020B0502020104020203" pitchFamily="34" charset="0"/>
                <a:ea typeface="Verdana" pitchFamily="34" charset="0"/>
                <a:cs typeface="Verdana" pitchFamily="34" charset="0"/>
              </a:rPr>
            </a:br>
            <a:r>
              <a:rPr lang="en-US" sz="2400" b="1">
                <a:solidFill>
                  <a:srgbClr val="093254"/>
                </a:solidFill>
                <a:latin typeface="Gill Sans"/>
                <a:ea typeface="Verdana"/>
                <a:cs typeface="Verdana" pitchFamily="34" charset="0"/>
              </a:rPr>
              <a:t>Alberta Health Services / University of Alberta</a:t>
            </a:r>
            <a:endParaRPr lang="en-US" sz="2400" b="1">
              <a:solidFill>
                <a:srgbClr val="093254"/>
              </a:solidFill>
              <a:latin typeface="Gill Sans" panose="020B0502020104020203" pitchFamily="34" charset="0"/>
              <a:ea typeface="Verdana" pitchFamily="34" charset="0"/>
              <a:cs typeface="Verdana"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81000" y="1358257"/>
            <a:ext cx="8337550" cy="431065"/>
          </a:xfrm>
          <a:prstGeom prst="rect">
            <a:avLst/>
          </a:prstGeom>
          <a:solidFill>
            <a:srgbClr val="F26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latin typeface="Gill Sans" panose="020B0502020104020203" pitchFamily="34" charset="0"/>
              </a:rPr>
              <a:t>Questions?</a:t>
            </a:r>
          </a:p>
        </p:txBody>
      </p:sp>
      <p:sp>
        <p:nvSpPr>
          <p:cNvPr id="3" name="TextBox 2">
            <a:extLst>
              <a:ext uri="{FF2B5EF4-FFF2-40B4-BE49-F238E27FC236}">
                <a16:creationId xmlns:a16="http://schemas.microsoft.com/office/drawing/2014/main" xmlns="" id="{D32E8249-6D8A-4216-9156-90711CEC8DB5}"/>
              </a:ext>
            </a:extLst>
          </p:cNvPr>
          <p:cNvSpPr txBox="1"/>
          <p:nvPr/>
        </p:nvSpPr>
        <p:spPr>
          <a:xfrm>
            <a:off x="381000" y="1970033"/>
            <a:ext cx="8337550" cy="1354217"/>
          </a:xfrm>
          <a:prstGeom prst="rect">
            <a:avLst/>
          </a:prstGeom>
          <a:noFill/>
        </p:spPr>
        <p:txBody>
          <a:bodyPr wrap="square" lIns="91440" tIns="45720" rIns="91440" bIns="45720" rtlCol="0" anchor="t">
            <a:spAutoFit/>
          </a:bodyPr>
          <a:lstStyle/>
          <a:p>
            <a:pPr marL="342900" indent="-342900">
              <a:buAutoNum type="arabicPeriod"/>
            </a:pPr>
            <a:r>
              <a:rPr lang="en-US" sz="1600">
                <a:latin typeface="Gill Sans"/>
              </a:rPr>
              <a:t>What donor factors are most commonly associated with improved outcomes?</a:t>
            </a:r>
          </a:p>
          <a:p>
            <a:pPr marL="342900" indent="-342900">
              <a:buAutoNum type="arabicPeriod"/>
            </a:pPr>
            <a:r>
              <a:rPr lang="en-US" sz="1600">
                <a:latin typeface="Gill Sans"/>
              </a:rPr>
              <a:t>Does a certain young donor type lead to improved isolation success?</a:t>
            </a:r>
          </a:p>
          <a:p>
            <a:pPr marL="342900" indent="-342900">
              <a:buAutoNum type="arabicPeriod"/>
            </a:pPr>
            <a:r>
              <a:rPr lang="en-US" sz="1600">
                <a:latin typeface="Gill Sans"/>
              </a:rPr>
              <a:t>Is there an enzymatic solution to improving younger donor islet isolations?</a:t>
            </a:r>
          </a:p>
          <a:p>
            <a:pPr marL="342900" indent="-342900">
              <a:buAutoNum type="arabicPeriod"/>
            </a:pPr>
            <a:r>
              <a:rPr lang="en-US" sz="1600">
                <a:latin typeface="Gill Sans"/>
              </a:rPr>
              <a:t>Does variability of outcomes exist between different enzyme lots and types?</a:t>
            </a:r>
          </a:p>
          <a:p>
            <a:pPr marL="342900" indent="-342900">
              <a:buAutoNum type="arabicPeriod"/>
            </a:pPr>
            <a:r>
              <a:rPr lang="en-US" sz="1600">
                <a:latin typeface="Gill Sans"/>
              </a:rPr>
              <a:t>How much variability exists using manual counting?</a:t>
            </a:r>
          </a:p>
        </p:txBody>
      </p:sp>
      <p:sp>
        <p:nvSpPr>
          <p:cNvPr id="4" name="TextBox 3">
            <a:extLst>
              <a:ext uri="{FF2B5EF4-FFF2-40B4-BE49-F238E27FC236}">
                <a16:creationId xmlns:a16="http://schemas.microsoft.com/office/drawing/2014/main" xmlns="" id="{54A32397-5926-485D-B124-DFA7F5DA94BF}"/>
              </a:ext>
            </a:extLst>
          </p:cNvPr>
          <p:cNvSpPr txBox="1"/>
          <p:nvPr/>
        </p:nvSpPr>
        <p:spPr>
          <a:xfrm>
            <a:off x="384864" y="5505679"/>
            <a:ext cx="4169503" cy="954107"/>
          </a:xfrm>
          <a:prstGeom prst="rect">
            <a:avLst/>
          </a:prstGeom>
          <a:noFill/>
        </p:spPr>
        <p:txBody>
          <a:bodyPr wrap="square" lIns="91440" tIns="45720" rIns="91440" bIns="45720" rtlCol="0" anchor="t">
            <a:spAutoFit/>
          </a:bodyPr>
          <a:lstStyle/>
          <a:p>
            <a:r>
              <a:rPr lang="en-US" sz="1400" b="1">
                <a:latin typeface="Gill Sans"/>
              </a:rPr>
              <a:t>Data Source</a:t>
            </a:r>
          </a:p>
          <a:p>
            <a:r>
              <a:rPr lang="en-US" sz="1400">
                <a:latin typeface="Gill Sans"/>
              </a:rPr>
              <a:t>Study data were collected and managed using </a:t>
            </a:r>
            <a:r>
              <a:rPr lang="en-US" sz="1400" err="1">
                <a:latin typeface="Gill Sans"/>
              </a:rPr>
              <a:t>REDCap</a:t>
            </a:r>
            <a:r>
              <a:rPr lang="en-US" sz="1400">
                <a:latin typeface="Gill Sans"/>
              </a:rPr>
              <a:t> electronic data capture tools hosted at Alberta Health Services.</a:t>
            </a:r>
          </a:p>
        </p:txBody>
      </p:sp>
      <p:sp>
        <p:nvSpPr>
          <p:cNvPr id="12" name="TextBox 11">
            <a:extLst>
              <a:ext uri="{FF2B5EF4-FFF2-40B4-BE49-F238E27FC236}">
                <a16:creationId xmlns:a16="http://schemas.microsoft.com/office/drawing/2014/main" xmlns="" id="{E4585A3F-8DB1-424B-91D9-7E1B96DABFC4}"/>
              </a:ext>
            </a:extLst>
          </p:cNvPr>
          <p:cNvSpPr txBox="1"/>
          <p:nvPr/>
        </p:nvSpPr>
        <p:spPr>
          <a:xfrm>
            <a:off x="376995" y="3506285"/>
            <a:ext cx="4163012" cy="1815882"/>
          </a:xfrm>
          <a:prstGeom prst="rect">
            <a:avLst/>
          </a:prstGeom>
          <a:noFill/>
        </p:spPr>
        <p:txBody>
          <a:bodyPr wrap="square" lIns="91440" tIns="45720" rIns="91440" bIns="45720" rtlCol="0" anchor="t">
            <a:spAutoFit/>
          </a:bodyPr>
          <a:lstStyle/>
          <a:p>
            <a:r>
              <a:rPr lang="en-US" sz="1600" b="1">
                <a:latin typeface="Gill Sans"/>
              </a:rPr>
              <a:t>Design</a:t>
            </a:r>
            <a:endParaRPr lang="en-US" sz="1600" b="1">
              <a:latin typeface="Gill Sans"/>
              <a:cs typeface="Calibri"/>
            </a:endParaRPr>
          </a:p>
          <a:p>
            <a:pPr marL="285750" indent="-285750">
              <a:buFont typeface="Arial" panose="020B0604020202020204" pitchFamily="34" charset="0"/>
              <a:buChar char="•"/>
            </a:pPr>
            <a:r>
              <a:rPr lang="en-US" sz="1600">
                <a:latin typeface="Gill Sans"/>
              </a:rPr>
              <a:t>All clinical isolations using our standard of care protocols and GMP enzymes (n=866) were included in this analysis.</a:t>
            </a:r>
          </a:p>
          <a:p>
            <a:pPr marL="285750" indent="-285750">
              <a:buFont typeface="Arial" panose="020B0604020202020204" pitchFamily="34" charset="0"/>
              <a:buChar char="•"/>
            </a:pPr>
            <a:r>
              <a:rPr lang="en-US" sz="1600">
                <a:latin typeface="Gill Sans"/>
              </a:rPr>
              <a:t>Primary measure for outcome was pre-purification IE and or the calculated pre-purification percentage of trapped islets</a:t>
            </a:r>
          </a:p>
        </p:txBody>
      </p:sp>
      <mc:AlternateContent xmlns:mc="http://schemas.openxmlformats.org/markup-compatibility/2006">
        <mc:Choice xmlns:cx1="http://schemas.microsoft.com/office/drawing/2015/9/8/chartex" xmlns="" Requires="cx1">
          <p:graphicFrame>
            <p:nvGraphicFramePr>
              <p:cNvPr id="13" name="Chart 12">
                <a:extLst>
                  <a:ext uri="{FF2B5EF4-FFF2-40B4-BE49-F238E27FC236}">
                    <a16:creationId xmlns:a16="http://schemas.microsoft.com/office/drawing/2014/main" id="{5A909C8B-7FDD-4B60-BA93-18468927BD1F}"/>
                  </a:ext>
                </a:extLst>
              </p:cNvPr>
              <p:cNvGraphicFramePr/>
              <p:nvPr>
                <p:extLst>
                  <p:ext uri="{D42A27DB-BD31-4B8C-83A1-F6EECF244321}">
                    <p14:modId xmlns:p14="http://schemas.microsoft.com/office/powerpoint/2010/main" val="3271145149"/>
                  </p:ext>
                </p:extLst>
              </p:nvPr>
            </p:nvGraphicFramePr>
            <p:xfrm>
              <a:off x="4603993" y="3357585"/>
              <a:ext cx="4117109" cy="2743200"/>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13" name="Chart 12">
                <a:extLst>
                  <a:ext uri="{FF2B5EF4-FFF2-40B4-BE49-F238E27FC236}">
                    <a16:creationId xmlns:a16="http://schemas.microsoft.com/office/drawing/2014/main" xmlns="" xmlns:cx1="http://schemas.microsoft.com/office/drawing/2015/9/8/chartex" id="{5A909C8B-7FDD-4B60-BA93-18468927BD1F}"/>
                  </a:ext>
                </a:extLst>
              </p:cNvPr>
              <p:cNvPicPr>
                <a:picLocks noGrp="1" noRot="1" noChangeAspect="1" noMove="1" noResize="1" noEditPoints="1" noAdjustHandles="1" noChangeArrowheads="1" noChangeShapeType="1"/>
              </p:cNvPicPr>
              <p:nvPr/>
            </p:nvPicPr>
            <p:blipFill>
              <a:blip r:embed="rId3"/>
              <a:stretch>
                <a:fillRect/>
              </a:stretch>
            </p:blipFill>
            <p:spPr>
              <a:xfrm>
                <a:off x="4603993" y="3357585"/>
                <a:ext cx="4117109" cy="2743200"/>
              </a:xfrm>
              <a:prstGeom prst="rect">
                <a:avLst/>
              </a:prstGeom>
            </p:spPr>
          </p:pic>
        </mc:Fallback>
      </mc:AlternateContent>
      <p:sp>
        <p:nvSpPr>
          <p:cNvPr id="6" name="Oval 5">
            <a:extLst>
              <a:ext uri="{FF2B5EF4-FFF2-40B4-BE49-F238E27FC236}">
                <a16:creationId xmlns:a16="http://schemas.microsoft.com/office/drawing/2014/main" xmlns="" id="{48E4778D-03B2-45F3-84FC-FF20AA7F0938}"/>
              </a:ext>
            </a:extLst>
          </p:cNvPr>
          <p:cNvSpPr/>
          <p:nvPr/>
        </p:nvSpPr>
        <p:spPr>
          <a:xfrm>
            <a:off x="5465284" y="4440456"/>
            <a:ext cx="1522557"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488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715D8-E40A-46DB-99B4-742DB2C7413D}"/>
              </a:ext>
            </a:extLst>
          </p:cNvPr>
          <p:cNvSpPr>
            <a:spLocks noGrp="1"/>
          </p:cNvSpPr>
          <p:nvPr>
            <p:ph type="title"/>
          </p:nvPr>
        </p:nvSpPr>
        <p:spPr>
          <a:xfrm>
            <a:off x="381000" y="0"/>
            <a:ext cx="8229600" cy="1143000"/>
          </a:xfrm>
        </p:spPr>
        <p:txBody>
          <a:bodyPr>
            <a:noAutofit/>
          </a:bodyPr>
          <a:lstStyle/>
          <a:p>
            <a:pPr algn="l"/>
            <a:r>
              <a:rPr lang="en-US" sz="3200" b="1">
                <a:solidFill>
                  <a:srgbClr val="093254"/>
                </a:solidFill>
                <a:latin typeface="Gill Sans" panose="020B0502020104020203" pitchFamily="34" charset="0"/>
                <a:ea typeface="Verdana" pitchFamily="34" charset="0"/>
                <a:cs typeface="Verdana" pitchFamily="34" charset="0"/>
              </a:rPr>
              <a:t>Questions</a:t>
            </a:r>
            <a:endParaRPr lang="en-US" sz="3200">
              <a:solidFill>
                <a:srgbClr val="093254"/>
              </a:solidFill>
              <a:latin typeface="Gill Sans" panose="020B0502020104020203" pitchFamily="34" charset="0"/>
            </a:endParaRPr>
          </a:p>
        </p:txBody>
      </p:sp>
      <p:sp>
        <p:nvSpPr>
          <p:cNvPr id="45" name="Rectangle 44">
            <a:extLst>
              <a:ext uri="{FF2B5EF4-FFF2-40B4-BE49-F238E27FC236}">
                <a16:creationId xmlns:a16="http://schemas.microsoft.com/office/drawing/2014/main" xmlns="" id="{05B390D5-0CF0-4F6D-A893-A0EEC8C5E080}"/>
              </a:ext>
            </a:extLst>
          </p:cNvPr>
          <p:cNvSpPr/>
          <p:nvPr/>
        </p:nvSpPr>
        <p:spPr>
          <a:xfrm>
            <a:off x="3200396" y="1143000"/>
            <a:ext cx="5518154" cy="9906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Gill Sans"/>
              </a:rPr>
              <a:t>How does donor selection influence the isolation process and islet yield outcomes?</a:t>
            </a:r>
            <a:endParaRPr lang="en-US" b="1">
              <a:latin typeface="Gill Sans" panose="020B0502020104020203" pitchFamily="34" charset="0"/>
            </a:endParaRPr>
          </a:p>
        </p:txBody>
      </p:sp>
      <p:sp>
        <p:nvSpPr>
          <p:cNvPr id="8" name="Rectangle 7">
            <a:extLst>
              <a:ext uri="{FF2B5EF4-FFF2-40B4-BE49-F238E27FC236}">
                <a16:creationId xmlns:a16="http://schemas.microsoft.com/office/drawing/2014/main" xmlns="" id="{C4363D19-3A4F-48B9-AB91-02B7314D4D5A}"/>
              </a:ext>
            </a:extLst>
          </p:cNvPr>
          <p:cNvSpPr/>
          <p:nvPr/>
        </p:nvSpPr>
        <p:spPr>
          <a:xfrm>
            <a:off x="457201" y="1144167"/>
            <a:ext cx="1600197" cy="381000"/>
          </a:xfrm>
          <a:prstGeom prst="rect">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1AF724B-06D1-4F13-8861-5B292EBCD6A6}"/>
              </a:ext>
            </a:extLst>
          </p:cNvPr>
          <p:cNvSpPr txBox="1"/>
          <p:nvPr/>
        </p:nvSpPr>
        <p:spPr>
          <a:xfrm>
            <a:off x="457200" y="1155835"/>
            <a:ext cx="1371600" cy="369332"/>
          </a:xfrm>
          <a:prstGeom prst="rect">
            <a:avLst/>
          </a:prstGeom>
          <a:noFill/>
        </p:spPr>
        <p:txBody>
          <a:bodyPr wrap="square" rtlCol="0">
            <a:spAutoFit/>
          </a:bodyPr>
          <a:lstStyle/>
          <a:p>
            <a:r>
              <a:rPr lang="en-US" b="1">
                <a:solidFill>
                  <a:schemeClr val="bg1"/>
                </a:solidFill>
                <a:latin typeface="Gill Sans" panose="020B0502020104020203" pitchFamily="34" charset="0"/>
              </a:rPr>
              <a:t>1.2</a:t>
            </a:r>
          </a:p>
        </p:txBody>
      </p:sp>
      <p:sp>
        <p:nvSpPr>
          <p:cNvPr id="10" name="TextBox 9">
            <a:extLst>
              <a:ext uri="{FF2B5EF4-FFF2-40B4-BE49-F238E27FC236}">
                <a16:creationId xmlns:a16="http://schemas.microsoft.com/office/drawing/2014/main" xmlns="" id="{1970E9D7-8B6B-4F83-A35D-8000815E8317}"/>
              </a:ext>
            </a:extLst>
          </p:cNvPr>
          <p:cNvSpPr txBox="1"/>
          <p:nvPr/>
        </p:nvSpPr>
        <p:spPr>
          <a:xfrm>
            <a:off x="457201" y="1555865"/>
            <a:ext cx="1600199" cy="338554"/>
          </a:xfrm>
          <a:prstGeom prst="rect">
            <a:avLst/>
          </a:prstGeom>
          <a:noFill/>
        </p:spPr>
        <p:txBody>
          <a:bodyPr wrap="square" lIns="91440" tIns="45720" rIns="91440" bIns="45720" rtlCol="0" anchor="t">
            <a:spAutoFit/>
          </a:bodyPr>
          <a:lstStyle/>
          <a:p>
            <a:r>
              <a:rPr lang="en-US" sz="1600">
                <a:latin typeface="Gill Sans"/>
              </a:rPr>
              <a:t>Donor selection</a:t>
            </a:r>
            <a:endParaRPr lang="en-US" sz="1600">
              <a:latin typeface="Gill Sans" panose="020B0502020104020203" pitchFamily="34" charset="0"/>
            </a:endParaRPr>
          </a:p>
        </p:txBody>
      </p:sp>
      <p:sp>
        <p:nvSpPr>
          <p:cNvPr id="11" name="Arrow: Chevron 10">
            <a:extLst>
              <a:ext uri="{FF2B5EF4-FFF2-40B4-BE49-F238E27FC236}">
                <a16:creationId xmlns:a16="http://schemas.microsoft.com/office/drawing/2014/main" xmlns="" id="{762AE0A9-5E36-4091-BF3B-B1A99FA98CC4}"/>
              </a:ext>
            </a:extLst>
          </p:cNvPr>
          <p:cNvSpPr/>
          <p:nvPr/>
        </p:nvSpPr>
        <p:spPr>
          <a:xfrm>
            <a:off x="2362198" y="1144167"/>
            <a:ext cx="533400" cy="1242695"/>
          </a:xfrm>
          <a:prstGeom prst="chevron">
            <a:avLst/>
          </a:prstGeom>
          <a:solidFill>
            <a:srgbClr val="FBB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xmlns="" id="{2120779F-0587-4352-88EA-0A5B64C5305F}"/>
              </a:ext>
            </a:extLst>
          </p:cNvPr>
          <p:cNvSpPr txBox="1"/>
          <p:nvPr/>
        </p:nvSpPr>
        <p:spPr>
          <a:xfrm>
            <a:off x="3199481" y="2226325"/>
            <a:ext cx="5519069" cy="4278094"/>
          </a:xfrm>
          <a:prstGeom prst="rect">
            <a:avLst/>
          </a:prstGeom>
          <a:noFill/>
        </p:spPr>
        <p:txBody>
          <a:bodyPr wrap="square" lIns="91440" tIns="45720" rIns="91440" bIns="45720" rtlCol="0" anchor="t">
            <a:spAutoFit/>
          </a:bodyPr>
          <a:lstStyle/>
          <a:p>
            <a:r>
              <a:rPr lang="en-US" sz="1600">
                <a:latin typeface="Gill Sans"/>
              </a:rPr>
              <a:t>Based on 866 isolations at a single center the following observations can be made:</a:t>
            </a:r>
          </a:p>
          <a:p>
            <a:pPr marL="285750" indent="-285750">
              <a:buFontTx/>
              <a:buChar char="-"/>
            </a:pPr>
            <a:r>
              <a:rPr lang="en-US" sz="1600">
                <a:latin typeface="Gill Sans"/>
              </a:rPr>
              <a:t>Donor weight is the strongest indicator of higher islet yields. BMI to a lesser extent is associated with increased islet yields.</a:t>
            </a:r>
          </a:p>
          <a:p>
            <a:pPr marL="285750" indent="-285750">
              <a:buFontTx/>
              <a:buChar char="-"/>
            </a:pPr>
            <a:r>
              <a:rPr lang="en-US" sz="1600">
                <a:latin typeface="Gill Sans"/>
              </a:rPr>
              <a:t>Increased donor weight for every donor age quartile led to higher islet yields.</a:t>
            </a:r>
          </a:p>
          <a:p>
            <a:pPr marL="285750" indent="-285750">
              <a:buFontTx/>
              <a:buChar char="-"/>
            </a:pPr>
            <a:r>
              <a:rPr lang="en-US" sz="1600">
                <a:latin typeface="Gill Sans"/>
              </a:rPr>
              <a:t>Donors in the lowest age quartile have the highest islet yield at pre-purification yet have the lowest post purification yield because of the increased fraction of trapped islets.</a:t>
            </a:r>
          </a:p>
          <a:p>
            <a:pPr marL="285750" indent="-285750">
              <a:buFontTx/>
              <a:buChar char="-"/>
            </a:pPr>
            <a:r>
              <a:rPr lang="en-US" sz="1600">
                <a:latin typeface="Gill Sans"/>
              </a:rPr>
              <a:t>Cold ischemia time does not appear to influence islet yields.</a:t>
            </a:r>
          </a:p>
          <a:p>
            <a:pPr marL="285750" indent="-285750">
              <a:buFontTx/>
              <a:buChar char="-"/>
            </a:pPr>
            <a:r>
              <a:rPr lang="en-US" sz="1600">
                <a:latin typeface="Gill Sans"/>
              </a:rPr>
              <a:t>Allogeneic donor types have comparable islet yields regardless of whether they are DBD or DCD however DCD donors with long cold ischemia times have inferior outcomes.</a:t>
            </a:r>
          </a:p>
          <a:p>
            <a:pPr marL="285750" indent="-285750">
              <a:buFontTx/>
              <a:buChar char="-"/>
            </a:pPr>
            <a:r>
              <a:rPr lang="en-US" sz="1600">
                <a:latin typeface="Gill Sans"/>
              </a:rPr>
              <a:t>Cause of Death (CVA vs Non CVA) may not strongly influence islet yields.</a:t>
            </a:r>
          </a:p>
        </p:txBody>
      </p:sp>
    </p:spTree>
    <p:extLst>
      <p:ext uri="{BB962C8B-B14F-4D97-AF65-F5344CB8AC3E}">
        <p14:creationId xmlns:p14="http://schemas.microsoft.com/office/powerpoint/2010/main" val="3163472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1884</Words>
  <Application>Microsoft Macintosh PowerPoint</Application>
  <PresentationFormat>On-screen Show (4:3)</PresentationFormat>
  <Paragraphs>299</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Human Islet isolation Technical Q&amp;A  FACILITATORS Robert McCarthy, United States appakalai natarajan balamurugan, United States Doug O’gorman, Canada</vt:lpstr>
      <vt:lpstr>Process Map for Isolating Human Islets</vt:lpstr>
      <vt:lpstr>Process Map for Isolating Human Islets</vt:lpstr>
      <vt:lpstr>Process Map for Isolating Human Islets</vt:lpstr>
      <vt:lpstr>Process Map for Isolating Human Islets</vt:lpstr>
      <vt:lpstr>Process Map for Isolating Human Islets</vt:lpstr>
      <vt:lpstr>Q&amp;A islet isolation from organ donors for islet allograft transplantation  FACILITATOR DOUG O’GORMAN, Canada</vt:lpstr>
      <vt:lpstr>Clinical Islet Laboratory  Alberta Health Services / University of Alberta</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Questions</vt:lpstr>
      <vt:lpstr>Q&amp;A islet isolation from chronic Pancreatitis patients  FACILITATOR APPAKALAI NATARAJAN BALAMURUGAN, United States </vt:lpstr>
      <vt:lpstr>Questions</vt:lpstr>
      <vt:lpstr>Questions</vt:lpstr>
      <vt:lpstr>Questions</vt:lpstr>
      <vt:lpstr>Questions</vt:lpstr>
      <vt:lpstr>Questions</vt:lpstr>
      <vt:lpstr>Questions</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McCarthy</dc:creator>
  <cp:lastModifiedBy>Robert Colarusso</cp:lastModifiedBy>
  <cp:revision>2</cp:revision>
  <dcterms:created xsi:type="dcterms:W3CDTF">2013-07-07T00:12:24Z</dcterms:created>
  <dcterms:modified xsi:type="dcterms:W3CDTF">2021-10-19T11:46:26Z</dcterms:modified>
</cp:coreProperties>
</file>